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9" r:id="rId4"/>
    <p:sldId id="258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4367" userDrawn="1">
          <p15:clr>
            <a:srgbClr val="A4A3A4"/>
          </p15:clr>
        </p15:guide>
        <p15:guide id="5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04"/>
    <p:restoredTop sz="94558"/>
  </p:normalViewPr>
  <p:slideViewPr>
    <p:cSldViewPr snapToGrid="0" snapToObjects="1" showGuides="1">
      <p:cViewPr varScale="1">
        <p:scale>
          <a:sx n="83" d="100"/>
          <a:sy n="83" d="100"/>
        </p:scale>
        <p:origin x="3000" y="224"/>
      </p:cViewPr>
      <p:guideLst>
        <p:guide orient="horz" pos="4367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7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8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1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7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8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5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2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3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2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7AFF-E177-CF43-986F-8C15A4343FBD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FDF5D-B881-8F49-8362-DBE3BB40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6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11B2740-6947-0C4A-AA2E-EA447DDD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81202" y="532603"/>
            <a:ext cx="4320000" cy="3063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36E9D-DC09-7A4C-8354-E31F8DF795F8}"/>
              </a:ext>
            </a:extLst>
          </p:cNvPr>
          <p:cNvSpPr txBox="1"/>
          <p:nvPr/>
        </p:nvSpPr>
        <p:spPr>
          <a:xfrm>
            <a:off x="395369" y="713618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pbp1*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5C9C1-7846-354C-9B41-8A0CDE63B827}"/>
              </a:ext>
            </a:extLst>
          </p:cNvPr>
          <p:cNvSpPr txBox="1"/>
          <p:nvPr/>
        </p:nvSpPr>
        <p:spPr>
          <a:xfrm>
            <a:off x="-17276" y="25205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</a:t>
            </a:r>
            <a:r>
              <a:rPr lang="en-US"/>
              <a:t>1c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922BDF-43DE-C545-BF57-F00125E00CDA}"/>
              </a:ext>
            </a:extLst>
          </p:cNvPr>
          <p:cNvSpPr txBox="1"/>
          <p:nvPr/>
        </p:nvSpPr>
        <p:spPr>
          <a:xfrm>
            <a:off x="35079" y="3917117"/>
            <a:ext cx="1133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pbp1</a:t>
            </a:r>
            <a:r>
              <a:rPr lang="en-US" baseline="-25000" dirty="0">
                <a:latin typeface="Symbol" pitchFamily="2" charset="2"/>
              </a:rPr>
              <a:t>D</a:t>
            </a:r>
            <a:r>
              <a:rPr lang="en-US" baseline="-25000" dirty="0"/>
              <a:t>PASTA</a:t>
            </a:r>
            <a:endParaRPr lang="en-US" dirty="0"/>
          </a:p>
        </p:txBody>
      </p:sp>
      <p:pic>
        <p:nvPicPr>
          <p:cNvPr id="8" name="Picture 7" descr="A picture containing text, monitor, indoor, screen&#10;&#10;Description automatically generated">
            <a:extLst>
              <a:ext uri="{FF2B5EF4-FFF2-40B4-BE49-F238E27FC236}">
                <a16:creationId xmlns:a16="http://schemas.microsoft.com/office/drawing/2014/main" id="{E200E635-9B1C-1D47-82FC-B347F72C3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202" y="7111467"/>
            <a:ext cx="4320000" cy="26439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C9EE6B-3D13-A041-A50E-12E01B56BF0A}"/>
              </a:ext>
            </a:extLst>
          </p:cNvPr>
          <p:cNvSpPr/>
          <p:nvPr/>
        </p:nvSpPr>
        <p:spPr>
          <a:xfrm>
            <a:off x="2383024" y="7580711"/>
            <a:ext cx="2035640" cy="274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DE9DAE66-4836-5D4C-925B-B974EDBF2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39" y="3905792"/>
            <a:ext cx="4320000" cy="29427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62A06F1-0AA1-284D-A81B-5DEB1F7E878D}"/>
              </a:ext>
            </a:extLst>
          </p:cNvPr>
          <p:cNvSpPr/>
          <p:nvPr/>
        </p:nvSpPr>
        <p:spPr>
          <a:xfrm>
            <a:off x="2361560" y="4674771"/>
            <a:ext cx="2070610" cy="421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4ED687-1B68-E840-A7F8-0B7E14F74E07}"/>
              </a:ext>
            </a:extLst>
          </p:cNvPr>
          <p:cNvSpPr/>
          <p:nvPr/>
        </p:nvSpPr>
        <p:spPr>
          <a:xfrm>
            <a:off x="2382664" y="1336272"/>
            <a:ext cx="2002909" cy="291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F8F2FC-DA1F-4E46-813F-8E1CF2AB0C7F}"/>
              </a:ext>
            </a:extLst>
          </p:cNvPr>
          <p:cNvSpPr txBox="1"/>
          <p:nvPr/>
        </p:nvSpPr>
        <p:spPr>
          <a:xfrm>
            <a:off x="4580953" y="848141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BBD13-470A-8843-8F0F-52DAAFD51CE1}"/>
              </a:ext>
            </a:extLst>
          </p:cNvPr>
          <p:cNvSpPr txBox="1"/>
          <p:nvPr/>
        </p:nvSpPr>
        <p:spPr>
          <a:xfrm>
            <a:off x="4580953" y="809071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083EFC-377B-FC4B-A78D-BCF035ED3BAD}"/>
              </a:ext>
            </a:extLst>
          </p:cNvPr>
          <p:cNvSpPr txBox="1"/>
          <p:nvPr/>
        </p:nvSpPr>
        <p:spPr>
          <a:xfrm>
            <a:off x="4580953" y="777437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58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ED6DA8-A1C6-AF40-8B87-B340A9CF10F8}"/>
              </a:ext>
            </a:extLst>
          </p:cNvPr>
          <p:cNvSpPr txBox="1"/>
          <p:nvPr/>
        </p:nvSpPr>
        <p:spPr>
          <a:xfrm>
            <a:off x="4580953" y="758077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80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C77E3-EC8F-2E4E-AB13-E79DD16AC30D}"/>
              </a:ext>
            </a:extLst>
          </p:cNvPr>
          <p:cNvSpPr txBox="1"/>
          <p:nvPr/>
        </p:nvSpPr>
        <p:spPr>
          <a:xfrm>
            <a:off x="4580953" y="7492424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DAF651-C318-0B43-96C7-68144159D1FD}"/>
              </a:ext>
            </a:extLst>
          </p:cNvPr>
          <p:cNvSpPr txBox="1"/>
          <p:nvPr/>
        </p:nvSpPr>
        <p:spPr>
          <a:xfrm>
            <a:off x="4580953" y="893714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D0D130-8D43-3E4D-8BF5-98A2C935F052}"/>
              </a:ext>
            </a:extLst>
          </p:cNvPr>
          <p:cNvSpPr txBox="1"/>
          <p:nvPr/>
        </p:nvSpPr>
        <p:spPr>
          <a:xfrm>
            <a:off x="4580953" y="913868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EEEBCB-992E-2C42-B8E6-911B7753E4DA}"/>
              </a:ext>
            </a:extLst>
          </p:cNvPr>
          <p:cNvSpPr txBox="1"/>
          <p:nvPr/>
        </p:nvSpPr>
        <p:spPr>
          <a:xfrm>
            <a:off x="4580953" y="947130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889D58-28D4-F940-A916-4707BE18C90F}"/>
              </a:ext>
            </a:extLst>
          </p:cNvPr>
          <p:cNvSpPr txBox="1"/>
          <p:nvPr/>
        </p:nvSpPr>
        <p:spPr>
          <a:xfrm>
            <a:off x="4580953" y="723933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9CA3EE-4199-0642-8B8A-AB59ECF0DF8C}"/>
              </a:ext>
            </a:extLst>
          </p:cNvPr>
          <p:cNvSpPr txBox="1"/>
          <p:nvPr/>
        </p:nvSpPr>
        <p:spPr>
          <a:xfrm>
            <a:off x="4580953" y="7347643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135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2BAE7A-0414-0849-BF8A-D5FC0ED324B4}"/>
              </a:ext>
            </a:extLst>
          </p:cNvPr>
          <p:cNvSpPr txBox="1"/>
          <p:nvPr/>
        </p:nvSpPr>
        <p:spPr>
          <a:xfrm>
            <a:off x="4580953" y="715016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BC6F00-DE0C-3E4C-A325-ED52BFD66B5C}"/>
              </a:ext>
            </a:extLst>
          </p:cNvPr>
          <p:cNvSpPr txBox="1"/>
          <p:nvPr/>
        </p:nvSpPr>
        <p:spPr>
          <a:xfrm>
            <a:off x="1888649" y="219672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32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372AD5-1E55-B341-8FF0-E0CAC70C2B7A}"/>
              </a:ext>
            </a:extLst>
          </p:cNvPr>
          <p:cNvSpPr txBox="1"/>
          <p:nvPr/>
        </p:nvSpPr>
        <p:spPr>
          <a:xfrm>
            <a:off x="1888649" y="184917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CB6C9B-B153-B543-B397-9F507EE2669C}"/>
              </a:ext>
            </a:extLst>
          </p:cNvPr>
          <p:cNvSpPr txBox="1"/>
          <p:nvPr/>
        </p:nvSpPr>
        <p:spPr>
          <a:xfrm>
            <a:off x="1888649" y="156860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58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0BC337-9391-3D4F-9D68-6472DC722D81}"/>
              </a:ext>
            </a:extLst>
          </p:cNvPr>
          <p:cNvSpPr txBox="1"/>
          <p:nvPr/>
        </p:nvSpPr>
        <p:spPr>
          <a:xfrm>
            <a:off x="1888649" y="138328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8BEE79-3F7D-104F-8696-C1E08703C62A}"/>
              </a:ext>
            </a:extLst>
          </p:cNvPr>
          <p:cNvSpPr txBox="1"/>
          <p:nvPr/>
        </p:nvSpPr>
        <p:spPr>
          <a:xfrm>
            <a:off x="1822925" y="1276567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A4DF80-E65E-074F-881D-3FF94D79F475}"/>
              </a:ext>
            </a:extLst>
          </p:cNvPr>
          <p:cNvSpPr txBox="1"/>
          <p:nvPr/>
        </p:nvSpPr>
        <p:spPr>
          <a:xfrm>
            <a:off x="1888649" y="262604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25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F2F113-42BD-4342-8F52-B6DBC0E10D76}"/>
              </a:ext>
            </a:extLst>
          </p:cNvPr>
          <p:cNvSpPr txBox="1"/>
          <p:nvPr/>
        </p:nvSpPr>
        <p:spPr>
          <a:xfrm>
            <a:off x="1888649" y="281358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22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8C49BC-85FE-5643-991C-4FAC4643CDE9}"/>
              </a:ext>
            </a:extLst>
          </p:cNvPr>
          <p:cNvSpPr txBox="1"/>
          <p:nvPr/>
        </p:nvSpPr>
        <p:spPr>
          <a:xfrm>
            <a:off x="1888649" y="316287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E472AC-38DC-FA4A-8F6E-452EA60A9E73}"/>
              </a:ext>
            </a:extLst>
          </p:cNvPr>
          <p:cNvSpPr txBox="1"/>
          <p:nvPr/>
        </p:nvSpPr>
        <p:spPr>
          <a:xfrm>
            <a:off x="1822925" y="1068246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190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B55B70-C2C1-E34E-A0FB-8FF22AF7E160}"/>
              </a:ext>
            </a:extLst>
          </p:cNvPr>
          <p:cNvSpPr txBox="1"/>
          <p:nvPr/>
        </p:nvSpPr>
        <p:spPr>
          <a:xfrm>
            <a:off x="1822925" y="1150798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135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1DFBFB-2E96-B442-B5BE-64FBCA62C68C}"/>
              </a:ext>
            </a:extLst>
          </p:cNvPr>
          <p:cNvSpPr txBox="1"/>
          <p:nvPr/>
        </p:nvSpPr>
        <p:spPr>
          <a:xfrm>
            <a:off x="1822925" y="98171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245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4FF66C-D6BF-6F42-9BE5-919221529FAE}"/>
              </a:ext>
            </a:extLst>
          </p:cNvPr>
          <p:cNvSpPr txBox="1"/>
          <p:nvPr/>
        </p:nvSpPr>
        <p:spPr>
          <a:xfrm>
            <a:off x="1834111" y="551692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35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F6251A-1483-B449-B3B2-3612FAC1FA1E}"/>
              </a:ext>
            </a:extLst>
          </p:cNvPr>
          <p:cNvSpPr txBox="1"/>
          <p:nvPr/>
        </p:nvSpPr>
        <p:spPr>
          <a:xfrm>
            <a:off x="1834111" y="530164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930F5A1-B3D7-D84C-BA77-42274BFCD47E}"/>
              </a:ext>
            </a:extLst>
          </p:cNvPr>
          <p:cNvSpPr txBox="1"/>
          <p:nvPr/>
        </p:nvSpPr>
        <p:spPr>
          <a:xfrm>
            <a:off x="1834111" y="502107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50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EF5962-80A3-6646-8B41-C932C07EF52E}"/>
              </a:ext>
            </a:extLst>
          </p:cNvPr>
          <p:cNvSpPr txBox="1"/>
          <p:nvPr/>
        </p:nvSpPr>
        <p:spPr>
          <a:xfrm>
            <a:off x="1834111" y="478399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70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23E11E-ED25-0C42-A0F6-DE181F2FECFF}"/>
              </a:ext>
            </a:extLst>
          </p:cNvPr>
          <p:cNvSpPr txBox="1"/>
          <p:nvPr/>
        </p:nvSpPr>
        <p:spPr>
          <a:xfrm>
            <a:off x="1834111" y="584272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25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780EC0-5214-0B41-B42E-AD06D470FFE5}"/>
              </a:ext>
            </a:extLst>
          </p:cNvPr>
          <p:cNvSpPr txBox="1"/>
          <p:nvPr/>
        </p:nvSpPr>
        <p:spPr>
          <a:xfrm>
            <a:off x="1834111" y="640831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FBE77E-CF9E-0F40-8CBA-DABA7C886695}"/>
              </a:ext>
            </a:extLst>
          </p:cNvPr>
          <p:cNvSpPr txBox="1"/>
          <p:nvPr/>
        </p:nvSpPr>
        <p:spPr>
          <a:xfrm>
            <a:off x="1768387" y="4417198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140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42CBA10-9DE5-0046-B061-AA2D7EF11B95}"/>
              </a:ext>
            </a:extLst>
          </p:cNvPr>
          <p:cNvSpPr txBox="1"/>
          <p:nvPr/>
        </p:nvSpPr>
        <p:spPr>
          <a:xfrm>
            <a:off x="1768387" y="458689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D8193A-2DB1-4842-8C1C-18175D7A1138}"/>
              </a:ext>
            </a:extLst>
          </p:cNvPr>
          <p:cNvSpPr txBox="1"/>
          <p:nvPr/>
        </p:nvSpPr>
        <p:spPr>
          <a:xfrm>
            <a:off x="1768387" y="426165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260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6DE8D3-2326-0D44-9068-F26B4CF41B32}"/>
              </a:ext>
            </a:extLst>
          </p:cNvPr>
          <p:cNvSpPr txBox="1"/>
          <p:nvPr/>
        </p:nvSpPr>
        <p:spPr>
          <a:xfrm>
            <a:off x="4585016" y="224092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B570253-660B-3C4F-BE5A-E325C10A8790}"/>
              </a:ext>
            </a:extLst>
          </p:cNvPr>
          <p:cNvSpPr txBox="1"/>
          <p:nvPr/>
        </p:nvSpPr>
        <p:spPr>
          <a:xfrm>
            <a:off x="4585016" y="201689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1457E1-F14A-D84E-81E4-35D67D80EA1A}"/>
              </a:ext>
            </a:extLst>
          </p:cNvPr>
          <p:cNvSpPr txBox="1"/>
          <p:nvPr/>
        </p:nvSpPr>
        <p:spPr>
          <a:xfrm>
            <a:off x="4585016" y="168254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50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395718-810B-0C44-AB86-37CD8CEA32C4}"/>
              </a:ext>
            </a:extLst>
          </p:cNvPr>
          <p:cNvSpPr txBox="1"/>
          <p:nvPr/>
        </p:nvSpPr>
        <p:spPr>
          <a:xfrm>
            <a:off x="4585016" y="144546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70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682079-99BA-FD44-93A5-836F420B7DDD}"/>
              </a:ext>
            </a:extLst>
          </p:cNvPr>
          <p:cNvSpPr txBox="1"/>
          <p:nvPr/>
        </p:nvSpPr>
        <p:spPr>
          <a:xfrm>
            <a:off x="4585016" y="258314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C90368-C1E1-5640-B458-BBF7A855A4FC}"/>
              </a:ext>
            </a:extLst>
          </p:cNvPr>
          <p:cNvSpPr txBox="1"/>
          <p:nvPr/>
        </p:nvSpPr>
        <p:spPr>
          <a:xfrm>
            <a:off x="4585016" y="316410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BF76E8-E8F6-0E4B-92EF-4B48FFCF58FF}"/>
              </a:ext>
            </a:extLst>
          </p:cNvPr>
          <p:cNvSpPr txBox="1"/>
          <p:nvPr/>
        </p:nvSpPr>
        <p:spPr>
          <a:xfrm>
            <a:off x="4585016" y="1087407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140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3425DB8-2F7C-704E-89FE-AF0E87516A0A}"/>
              </a:ext>
            </a:extLst>
          </p:cNvPr>
          <p:cNvSpPr txBox="1"/>
          <p:nvPr/>
        </p:nvSpPr>
        <p:spPr>
          <a:xfrm>
            <a:off x="4585016" y="1270351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100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F4D7B7-63A2-0C4B-9BC3-187E7F4AF777}"/>
              </a:ext>
            </a:extLst>
          </p:cNvPr>
          <p:cNvSpPr txBox="1"/>
          <p:nvPr/>
        </p:nvSpPr>
        <p:spPr>
          <a:xfrm>
            <a:off x="4585016" y="937432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C30DC6-D4C6-E248-91FB-A64586E876E3}"/>
              </a:ext>
            </a:extLst>
          </p:cNvPr>
          <p:cNvSpPr txBox="1"/>
          <p:nvPr/>
        </p:nvSpPr>
        <p:spPr>
          <a:xfrm>
            <a:off x="369721" y="55963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Symbol" pitchFamily="2" charset="2"/>
              </a:rPr>
              <a:t>D</a:t>
            </a:r>
            <a:r>
              <a:rPr lang="en-US" i="1" dirty="0"/>
              <a:t>pbp1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1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B1717A-F519-3446-A017-4B34BDE51B39}"/>
              </a:ext>
            </a:extLst>
          </p:cNvPr>
          <p:cNvSpPr txBox="1"/>
          <p:nvPr/>
        </p:nvSpPr>
        <p:spPr>
          <a:xfrm>
            <a:off x="157866" y="-65655"/>
            <a:ext cx="597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S1b</a:t>
            </a:r>
          </a:p>
        </p:txBody>
      </p:sp>
      <p:pic>
        <p:nvPicPr>
          <p:cNvPr id="3" name="Picture 2" descr="A picture containing outdoor, green, night, laser&#10;&#10;Description automatically generated">
            <a:extLst>
              <a:ext uri="{FF2B5EF4-FFF2-40B4-BE49-F238E27FC236}">
                <a16:creationId xmlns:a16="http://schemas.microsoft.com/office/drawing/2014/main" id="{0EF260CC-AD3D-404D-A720-3124EBC1F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91" y="474758"/>
            <a:ext cx="3600000" cy="2945902"/>
          </a:xfrm>
          <a:prstGeom prst="rect">
            <a:avLst/>
          </a:prstGeom>
        </p:spPr>
      </p:pic>
      <p:pic>
        <p:nvPicPr>
          <p:cNvPr id="5" name="Picture 4" descr="A picture containing green, light&#10;&#10;Description automatically generated">
            <a:extLst>
              <a:ext uri="{FF2B5EF4-FFF2-40B4-BE49-F238E27FC236}">
                <a16:creationId xmlns:a16="http://schemas.microsoft.com/office/drawing/2014/main" id="{56ECC6BF-9609-DE43-8476-7D49FB99E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235" y="3549948"/>
            <a:ext cx="3600000" cy="3104585"/>
          </a:xfrm>
          <a:prstGeom prst="rect">
            <a:avLst/>
          </a:prstGeom>
        </p:spPr>
      </p:pic>
      <p:pic>
        <p:nvPicPr>
          <p:cNvPr id="18" name="Picture 17" descr="A picture containing green&#10;&#10;Description automatically generated">
            <a:extLst>
              <a:ext uri="{FF2B5EF4-FFF2-40B4-BE49-F238E27FC236}">
                <a16:creationId xmlns:a16="http://schemas.microsoft.com/office/drawing/2014/main" id="{EFE98246-5329-7841-8E1B-4F7B62D5C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891" y="6764367"/>
            <a:ext cx="3600000" cy="2956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5F6F22-4AEE-054A-B9A0-4C437FC1F239}"/>
              </a:ext>
            </a:extLst>
          </p:cNvPr>
          <p:cNvSpPr txBox="1"/>
          <p:nvPr/>
        </p:nvSpPr>
        <p:spPr>
          <a:xfrm>
            <a:off x="1511909" y="222204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7189C-C2B0-CE42-8655-6AF61FBF3FDA}"/>
              </a:ext>
            </a:extLst>
          </p:cNvPr>
          <p:cNvSpPr txBox="1"/>
          <p:nvPr/>
        </p:nvSpPr>
        <p:spPr>
          <a:xfrm>
            <a:off x="1490565" y="182343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EC84B-9F7D-894F-AC9C-1A22FF995FC0}"/>
              </a:ext>
            </a:extLst>
          </p:cNvPr>
          <p:cNvSpPr txBox="1"/>
          <p:nvPr/>
        </p:nvSpPr>
        <p:spPr>
          <a:xfrm>
            <a:off x="1424478" y="126045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140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559487-96BD-9B49-A8E3-442882CACE93}"/>
              </a:ext>
            </a:extLst>
          </p:cNvPr>
          <p:cNvSpPr txBox="1"/>
          <p:nvPr/>
        </p:nvSpPr>
        <p:spPr>
          <a:xfrm>
            <a:off x="1446185" y="163192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10FC0-F6EE-E449-B1E4-DFC3B29CB7BD}"/>
              </a:ext>
            </a:extLst>
          </p:cNvPr>
          <p:cNvSpPr txBox="1"/>
          <p:nvPr/>
        </p:nvSpPr>
        <p:spPr>
          <a:xfrm>
            <a:off x="1490565" y="272883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580776-0D65-684D-B98A-813809518462}"/>
              </a:ext>
            </a:extLst>
          </p:cNvPr>
          <p:cNvSpPr txBox="1"/>
          <p:nvPr/>
        </p:nvSpPr>
        <p:spPr>
          <a:xfrm>
            <a:off x="1490565" y="310890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F8347-485C-7A4C-950A-36E150915135}"/>
              </a:ext>
            </a:extLst>
          </p:cNvPr>
          <p:cNvSpPr txBox="1"/>
          <p:nvPr/>
        </p:nvSpPr>
        <p:spPr>
          <a:xfrm>
            <a:off x="1424478" y="98908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260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0970AA-1371-DC44-AFD6-E4D27CA86001}"/>
              </a:ext>
            </a:extLst>
          </p:cNvPr>
          <p:cNvSpPr txBox="1"/>
          <p:nvPr/>
        </p:nvSpPr>
        <p:spPr>
          <a:xfrm>
            <a:off x="3996660" y="553452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0224E-D7E8-4344-B388-B20A289C348A}"/>
              </a:ext>
            </a:extLst>
          </p:cNvPr>
          <p:cNvSpPr txBox="1"/>
          <p:nvPr/>
        </p:nvSpPr>
        <p:spPr>
          <a:xfrm>
            <a:off x="3996660" y="516554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74013F-730D-5840-A3D2-5774DC0FE999}"/>
              </a:ext>
            </a:extLst>
          </p:cNvPr>
          <p:cNvSpPr txBox="1"/>
          <p:nvPr/>
        </p:nvSpPr>
        <p:spPr>
          <a:xfrm>
            <a:off x="3996660" y="482782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58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3816A9-FE86-1C48-BFEE-4461B5EB84F4}"/>
              </a:ext>
            </a:extLst>
          </p:cNvPr>
          <p:cNvSpPr txBox="1"/>
          <p:nvPr/>
        </p:nvSpPr>
        <p:spPr>
          <a:xfrm>
            <a:off x="3996660" y="462106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6C4D23-577D-774E-B4B7-1F7E5CD86F63}"/>
              </a:ext>
            </a:extLst>
          </p:cNvPr>
          <p:cNvSpPr txBox="1"/>
          <p:nvPr/>
        </p:nvSpPr>
        <p:spPr>
          <a:xfrm>
            <a:off x="3996660" y="4471488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02A382-BCD5-E74B-BE40-5CF6D083F423}"/>
              </a:ext>
            </a:extLst>
          </p:cNvPr>
          <p:cNvSpPr txBox="1"/>
          <p:nvPr/>
        </p:nvSpPr>
        <p:spPr>
          <a:xfrm>
            <a:off x="3996660" y="599956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1A62F0-D881-7D4E-A7E7-5533DC33D5B6}"/>
              </a:ext>
            </a:extLst>
          </p:cNvPr>
          <p:cNvSpPr txBox="1"/>
          <p:nvPr/>
        </p:nvSpPr>
        <p:spPr>
          <a:xfrm>
            <a:off x="3996660" y="626692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FA5CD9-C364-0E48-B935-DEC7853C9DBF}"/>
              </a:ext>
            </a:extLst>
          </p:cNvPr>
          <p:cNvSpPr txBox="1"/>
          <p:nvPr/>
        </p:nvSpPr>
        <p:spPr>
          <a:xfrm>
            <a:off x="3996660" y="423114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8F5FC0-BAA2-2C45-90D0-BD883A87DF6C}"/>
              </a:ext>
            </a:extLst>
          </p:cNvPr>
          <p:cNvSpPr txBox="1"/>
          <p:nvPr/>
        </p:nvSpPr>
        <p:spPr>
          <a:xfrm>
            <a:off x="3996660" y="434571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135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261A71-5BDA-004E-97BB-B3BDC6599719}"/>
              </a:ext>
            </a:extLst>
          </p:cNvPr>
          <p:cNvSpPr txBox="1"/>
          <p:nvPr/>
        </p:nvSpPr>
        <p:spPr>
          <a:xfrm>
            <a:off x="3996660" y="414387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245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70EFF6-EAEC-6845-8C4C-2DB795A49D91}"/>
              </a:ext>
            </a:extLst>
          </p:cNvPr>
          <p:cNvSpPr txBox="1"/>
          <p:nvPr/>
        </p:nvSpPr>
        <p:spPr>
          <a:xfrm>
            <a:off x="4182285" y="896442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718F92-7792-964D-819F-5733B5F7E3AF}"/>
              </a:ext>
            </a:extLst>
          </p:cNvPr>
          <p:cNvSpPr txBox="1"/>
          <p:nvPr/>
        </p:nvSpPr>
        <p:spPr>
          <a:xfrm>
            <a:off x="4182285" y="849514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763B72-7990-4F40-9710-05B47DDB2B70}"/>
              </a:ext>
            </a:extLst>
          </p:cNvPr>
          <p:cNvSpPr txBox="1"/>
          <p:nvPr/>
        </p:nvSpPr>
        <p:spPr>
          <a:xfrm>
            <a:off x="4182285" y="810433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58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203E88-5BB0-1649-9106-CFB12C0682C7}"/>
              </a:ext>
            </a:extLst>
          </p:cNvPr>
          <p:cNvSpPr txBox="1"/>
          <p:nvPr/>
        </p:nvSpPr>
        <p:spPr>
          <a:xfrm>
            <a:off x="4182285" y="785628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81755B-A683-B640-B340-7B98E5D5F589}"/>
              </a:ext>
            </a:extLst>
          </p:cNvPr>
          <p:cNvSpPr txBox="1"/>
          <p:nvPr/>
        </p:nvSpPr>
        <p:spPr>
          <a:xfrm>
            <a:off x="4182285" y="772439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65E3D2-FF2B-F346-8D29-E163AD3A9679}"/>
              </a:ext>
            </a:extLst>
          </p:cNvPr>
          <p:cNvSpPr txBox="1"/>
          <p:nvPr/>
        </p:nvSpPr>
        <p:spPr>
          <a:xfrm>
            <a:off x="4182285" y="945304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DD9ECC4-BCFF-764A-A28B-40E043E0E21C}"/>
              </a:ext>
            </a:extLst>
          </p:cNvPr>
          <p:cNvSpPr txBox="1"/>
          <p:nvPr/>
        </p:nvSpPr>
        <p:spPr>
          <a:xfrm>
            <a:off x="4182285" y="739556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190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19355E-0151-6F4D-AF19-7B711594D092}"/>
              </a:ext>
            </a:extLst>
          </p:cNvPr>
          <p:cNvSpPr txBox="1"/>
          <p:nvPr/>
        </p:nvSpPr>
        <p:spPr>
          <a:xfrm>
            <a:off x="4182285" y="752783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135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8C31B76-BD48-1E4A-BCC2-F338DC5C5226}"/>
              </a:ext>
            </a:extLst>
          </p:cNvPr>
          <p:cNvSpPr txBox="1"/>
          <p:nvPr/>
        </p:nvSpPr>
        <p:spPr>
          <a:xfrm>
            <a:off x="4182285" y="7284698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245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AB7B4F5-EC7A-7544-9CBA-58915423B80F}"/>
              </a:ext>
            </a:extLst>
          </p:cNvPr>
          <p:cNvSpPr/>
          <p:nvPr/>
        </p:nvSpPr>
        <p:spPr>
          <a:xfrm>
            <a:off x="2130557" y="7912216"/>
            <a:ext cx="1866103" cy="18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9A45BDE-BDEA-B141-984E-8A041B0B5A8F}"/>
              </a:ext>
            </a:extLst>
          </p:cNvPr>
          <p:cNvSpPr/>
          <p:nvPr/>
        </p:nvSpPr>
        <p:spPr>
          <a:xfrm>
            <a:off x="1770793" y="4609823"/>
            <a:ext cx="1993692" cy="3316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0CA4B42-3E03-5C44-ACA7-14B4403EF76D}"/>
              </a:ext>
            </a:extLst>
          </p:cNvPr>
          <p:cNvSpPr/>
          <p:nvPr/>
        </p:nvSpPr>
        <p:spPr>
          <a:xfrm>
            <a:off x="2034855" y="1833068"/>
            <a:ext cx="1980000" cy="18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8B58C4-6436-0545-A16F-9A8BD2FBFC75}"/>
              </a:ext>
            </a:extLst>
          </p:cNvPr>
          <p:cNvSpPr txBox="1"/>
          <p:nvPr/>
        </p:nvSpPr>
        <p:spPr>
          <a:xfrm>
            <a:off x="491782" y="6764367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pbp1*</a:t>
            </a:r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A6A3F7-68A9-6947-BFD0-373DD9884E93}"/>
              </a:ext>
            </a:extLst>
          </p:cNvPr>
          <p:cNvSpPr txBox="1"/>
          <p:nvPr/>
        </p:nvSpPr>
        <p:spPr>
          <a:xfrm>
            <a:off x="131492" y="3564462"/>
            <a:ext cx="1133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pbp1</a:t>
            </a:r>
            <a:r>
              <a:rPr lang="en-US" baseline="-25000" dirty="0">
                <a:latin typeface="Symbol" pitchFamily="2" charset="2"/>
              </a:rPr>
              <a:t>D</a:t>
            </a:r>
            <a:r>
              <a:rPr lang="en-US" baseline="-25000" dirty="0"/>
              <a:t>PASTA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CB2CF5-338C-F445-B0B4-4DAD471C3960}"/>
              </a:ext>
            </a:extLst>
          </p:cNvPr>
          <p:cNvSpPr txBox="1"/>
          <p:nvPr/>
        </p:nvSpPr>
        <p:spPr>
          <a:xfrm>
            <a:off x="466134" y="47685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Symbol" pitchFamily="2" charset="2"/>
              </a:rPr>
              <a:t>D</a:t>
            </a:r>
            <a:r>
              <a:rPr lang="en-US" i="1" dirty="0"/>
              <a:t>pbp1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4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FD91BA99-79A5-5E40-991C-54DBD5BBE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52" y="744757"/>
            <a:ext cx="4320000" cy="2741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E5C4B-1A3A-7B48-BC63-4DD3197FA1F2}"/>
              </a:ext>
            </a:extLst>
          </p:cNvPr>
          <p:cNvSpPr txBox="1"/>
          <p:nvPr/>
        </p:nvSpPr>
        <p:spPr>
          <a:xfrm>
            <a:off x="-21102" y="12199"/>
            <a:ext cx="433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S1g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BE035B-1850-4645-A435-8144980C64C3}"/>
              </a:ext>
            </a:extLst>
          </p:cNvPr>
          <p:cNvSpPr/>
          <p:nvPr/>
        </p:nvSpPr>
        <p:spPr>
          <a:xfrm>
            <a:off x="2264754" y="1294503"/>
            <a:ext cx="2052000" cy="2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561BA-EE12-EF4E-B41B-111D3EDC3463}"/>
              </a:ext>
            </a:extLst>
          </p:cNvPr>
          <p:cNvSpPr/>
          <p:nvPr/>
        </p:nvSpPr>
        <p:spPr>
          <a:xfrm>
            <a:off x="2264754" y="2130395"/>
            <a:ext cx="2048400" cy="410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0E0A2-47FF-2549-911F-063CED43EF14}"/>
              </a:ext>
            </a:extLst>
          </p:cNvPr>
          <p:cNvSpPr txBox="1"/>
          <p:nvPr/>
        </p:nvSpPr>
        <p:spPr>
          <a:xfrm>
            <a:off x="4560909" y="221511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AC328E-11AD-C64B-88BC-011230767DD5}"/>
              </a:ext>
            </a:extLst>
          </p:cNvPr>
          <p:cNvSpPr txBox="1"/>
          <p:nvPr/>
        </p:nvSpPr>
        <p:spPr>
          <a:xfrm>
            <a:off x="4560909" y="183227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068F9-F9CA-1547-B08B-7A2E0CE7D5AA}"/>
              </a:ext>
            </a:extLst>
          </p:cNvPr>
          <p:cNvSpPr txBox="1"/>
          <p:nvPr/>
        </p:nvSpPr>
        <p:spPr>
          <a:xfrm>
            <a:off x="4560909" y="153128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58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C6EC4-2714-934C-BB40-74A6B335E6E6}"/>
              </a:ext>
            </a:extLst>
          </p:cNvPr>
          <p:cNvSpPr txBox="1"/>
          <p:nvPr/>
        </p:nvSpPr>
        <p:spPr>
          <a:xfrm>
            <a:off x="4560909" y="132814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9A6CA-1FD8-5142-8117-13335FAB2EE5}"/>
              </a:ext>
            </a:extLst>
          </p:cNvPr>
          <p:cNvSpPr txBox="1"/>
          <p:nvPr/>
        </p:nvSpPr>
        <p:spPr>
          <a:xfrm>
            <a:off x="4560909" y="1236167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965C9-9C91-0343-A20A-7BF2CED47556}"/>
              </a:ext>
            </a:extLst>
          </p:cNvPr>
          <p:cNvSpPr txBox="1"/>
          <p:nvPr/>
        </p:nvSpPr>
        <p:spPr>
          <a:xfrm>
            <a:off x="4560909" y="267603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AA9AA-F779-494F-8CAC-4B94C9FB3202}"/>
              </a:ext>
            </a:extLst>
          </p:cNvPr>
          <p:cNvSpPr txBox="1"/>
          <p:nvPr/>
        </p:nvSpPr>
        <p:spPr>
          <a:xfrm>
            <a:off x="4560909" y="287508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B1900-7532-174A-A6E0-B5081F207894}"/>
              </a:ext>
            </a:extLst>
          </p:cNvPr>
          <p:cNvSpPr txBox="1"/>
          <p:nvPr/>
        </p:nvSpPr>
        <p:spPr>
          <a:xfrm>
            <a:off x="4560909" y="320117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45753-47F8-8646-A753-B7F08D1B5AF5}"/>
              </a:ext>
            </a:extLst>
          </p:cNvPr>
          <p:cNvSpPr txBox="1"/>
          <p:nvPr/>
        </p:nvSpPr>
        <p:spPr>
          <a:xfrm>
            <a:off x="4560909" y="984173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190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997789-B71E-0B4E-A103-EAAA552C4E0D}"/>
              </a:ext>
            </a:extLst>
          </p:cNvPr>
          <p:cNvSpPr txBox="1"/>
          <p:nvPr/>
        </p:nvSpPr>
        <p:spPr>
          <a:xfrm>
            <a:off x="4560909" y="1083412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1BEB7C-95B4-AB40-942A-6CEF984C3281}"/>
              </a:ext>
            </a:extLst>
          </p:cNvPr>
          <p:cNvSpPr txBox="1"/>
          <p:nvPr/>
        </p:nvSpPr>
        <p:spPr>
          <a:xfrm>
            <a:off x="4560909" y="89467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245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827F13-F1B5-E24F-B98C-23B6BB6A0626}"/>
              </a:ext>
            </a:extLst>
          </p:cNvPr>
          <p:cNvSpPr txBox="1"/>
          <p:nvPr/>
        </p:nvSpPr>
        <p:spPr>
          <a:xfrm>
            <a:off x="64771" y="771568"/>
            <a:ext cx="98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pbp1</a:t>
            </a:r>
            <a:r>
              <a:rPr lang="en-US" baseline="-25000" dirty="0"/>
              <a:t>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8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3232BD-DBCC-4844-8A62-7453898980D4}"/>
              </a:ext>
            </a:extLst>
          </p:cNvPr>
          <p:cNvSpPr txBox="1"/>
          <p:nvPr/>
        </p:nvSpPr>
        <p:spPr>
          <a:xfrm>
            <a:off x="0" y="0"/>
            <a:ext cx="578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S8c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52B3F-11C1-EF47-BCD9-EF27BFF2F87C}"/>
              </a:ext>
            </a:extLst>
          </p:cNvPr>
          <p:cNvSpPr txBox="1"/>
          <p:nvPr/>
        </p:nvSpPr>
        <p:spPr>
          <a:xfrm>
            <a:off x="211193" y="4882368"/>
            <a:ext cx="127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BocillinFL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60E7D-AD38-834F-A9C9-509064A2EC0D}"/>
              </a:ext>
            </a:extLst>
          </p:cNvPr>
          <p:cNvSpPr txBox="1"/>
          <p:nvPr/>
        </p:nvSpPr>
        <p:spPr>
          <a:xfrm>
            <a:off x="211193" y="775794"/>
            <a:ext cx="225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Coomassie stained gel</a:t>
            </a:r>
          </a:p>
        </p:txBody>
      </p:sp>
      <p:pic>
        <p:nvPicPr>
          <p:cNvPr id="4" name="Picture 3" descr="A close-up of a test tube&#10;&#10;Description automatically generated with low confidence">
            <a:extLst>
              <a:ext uri="{FF2B5EF4-FFF2-40B4-BE49-F238E27FC236}">
                <a16:creationId xmlns:a16="http://schemas.microsoft.com/office/drawing/2014/main" id="{653D9F46-9B30-7C48-A757-226418A36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7" y="1120893"/>
            <a:ext cx="4592141" cy="344062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6A22C9-17AB-B544-8E6E-A559AA4D0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17" y="5258199"/>
            <a:ext cx="4592141" cy="4619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37E59A-F22D-7C40-97C4-7D3B3AFBCBC7}"/>
              </a:ext>
            </a:extLst>
          </p:cNvPr>
          <p:cNvSpPr txBox="1"/>
          <p:nvPr/>
        </p:nvSpPr>
        <p:spPr>
          <a:xfrm>
            <a:off x="1964739" y="283615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B5269-9EED-1F49-91B4-35124A5FB4A5}"/>
              </a:ext>
            </a:extLst>
          </p:cNvPr>
          <p:cNvSpPr txBox="1"/>
          <p:nvPr/>
        </p:nvSpPr>
        <p:spPr>
          <a:xfrm>
            <a:off x="1964739" y="254571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FA13C9-2EDD-C84A-A9FF-E992127F01BB}"/>
              </a:ext>
            </a:extLst>
          </p:cNvPr>
          <p:cNvSpPr txBox="1"/>
          <p:nvPr/>
        </p:nvSpPr>
        <p:spPr>
          <a:xfrm>
            <a:off x="1964739" y="225888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B55F9-E69C-8646-8F2D-1E00DDE5819A}"/>
              </a:ext>
            </a:extLst>
          </p:cNvPr>
          <p:cNvSpPr txBox="1"/>
          <p:nvPr/>
        </p:nvSpPr>
        <p:spPr>
          <a:xfrm>
            <a:off x="1964739" y="195917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55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65F55-6987-4449-9D0E-8937B885FBC7}"/>
              </a:ext>
            </a:extLst>
          </p:cNvPr>
          <p:cNvSpPr txBox="1"/>
          <p:nvPr/>
        </p:nvSpPr>
        <p:spPr>
          <a:xfrm>
            <a:off x="1964739" y="318700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791E6-8E9A-8C45-8288-B7EECE53F6CB}"/>
              </a:ext>
            </a:extLst>
          </p:cNvPr>
          <p:cNvSpPr txBox="1"/>
          <p:nvPr/>
        </p:nvSpPr>
        <p:spPr>
          <a:xfrm>
            <a:off x="1964739" y="333923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926AE4-9D8E-204C-AD98-4679A937AEE3}"/>
              </a:ext>
            </a:extLst>
          </p:cNvPr>
          <p:cNvSpPr txBox="1"/>
          <p:nvPr/>
        </p:nvSpPr>
        <p:spPr>
          <a:xfrm>
            <a:off x="1964739" y="149843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90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95068-6053-BA48-ABE0-A80C65FE4433}"/>
              </a:ext>
            </a:extLst>
          </p:cNvPr>
          <p:cNvSpPr txBox="1"/>
          <p:nvPr/>
        </p:nvSpPr>
        <p:spPr>
          <a:xfrm>
            <a:off x="1964739" y="172449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70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AAEF7C-3468-944B-812F-6987461CE00E}"/>
              </a:ext>
            </a:extLst>
          </p:cNvPr>
          <p:cNvSpPr txBox="1"/>
          <p:nvPr/>
        </p:nvSpPr>
        <p:spPr>
          <a:xfrm>
            <a:off x="1899015" y="131783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D039E7-0783-7648-9864-B4433E402F11}"/>
              </a:ext>
            </a:extLst>
          </p:cNvPr>
          <p:cNvSpPr txBox="1"/>
          <p:nvPr/>
        </p:nvSpPr>
        <p:spPr>
          <a:xfrm>
            <a:off x="1899015" y="1213206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180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0D83EF-263C-7640-9DBA-F5110D0BB826}"/>
              </a:ext>
            </a:extLst>
          </p:cNvPr>
          <p:cNvSpPr txBox="1"/>
          <p:nvPr/>
        </p:nvSpPr>
        <p:spPr>
          <a:xfrm>
            <a:off x="276917" y="815184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A785E6-4C54-154D-B7D3-C9F518755813}"/>
              </a:ext>
            </a:extLst>
          </p:cNvPr>
          <p:cNvSpPr txBox="1"/>
          <p:nvPr/>
        </p:nvSpPr>
        <p:spPr>
          <a:xfrm>
            <a:off x="276917" y="786140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B60EA1-CE5B-FC41-8946-71BDCF746CDA}"/>
              </a:ext>
            </a:extLst>
          </p:cNvPr>
          <p:cNvSpPr txBox="1"/>
          <p:nvPr/>
        </p:nvSpPr>
        <p:spPr>
          <a:xfrm>
            <a:off x="276917" y="757457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66A356-0176-7445-8FBB-B95916107B9D}"/>
              </a:ext>
            </a:extLst>
          </p:cNvPr>
          <p:cNvSpPr txBox="1"/>
          <p:nvPr/>
        </p:nvSpPr>
        <p:spPr>
          <a:xfrm>
            <a:off x="276917" y="727486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9EADD-A459-0746-83CF-E00281053F53}"/>
              </a:ext>
            </a:extLst>
          </p:cNvPr>
          <p:cNvSpPr txBox="1"/>
          <p:nvPr/>
        </p:nvSpPr>
        <p:spPr>
          <a:xfrm>
            <a:off x="276917" y="850269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9E0345-F27E-824D-A26E-C363EBEE3183}"/>
              </a:ext>
            </a:extLst>
          </p:cNvPr>
          <p:cNvSpPr txBox="1"/>
          <p:nvPr/>
        </p:nvSpPr>
        <p:spPr>
          <a:xfrm>
            <a:off x="276917" y="865492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D3C81C-F1E3-3243-9686-5F35BF1FF7CB}"/>
              </a:ext>
            </a:extLst>
          </p:cNvPr>
          <p:cNvSpPr txBox="1"/>
          <p:nvPr/>
        </p:nvSpPr>
        <p:spPr>
          <a:xfrm>
            <a:off x="276917" y="681412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90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400C39-C9CD-C34D-A761-743FE991E616}"/>
              </a:ext>
            </a:extLst>
          </p:cNvPr>
          <p:cNvSpPr txBox="1"/>
          <p:nvPr/>
        </p:nvSpPr>
        <p:spPr>
          <a:xfrm>
            <a:off x="276917" y="704018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ADAF70-F41C-F446-80C8-A26D64E15814}"/>
              </a:ext>
            </a:extLst>
          </p:cNvPr>
          <p:cNvSpPr txBox="1"/>
          <p:nvPr/>
        </p:nvSpPr>
        <p:spPr>
          <a:xfrm>
            <a:off x="211193" y="663353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130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4A9C68-4328-C245-B6A4-52D759AA7594}"/>
              </a:ext>
            </a:extLst>
          </p:cNvPr>
          <p:cNvSpPr txBox="1"/>
          <p:nvPr/>
        </p:nvSpPr>
        <p:spPr>
          <a:xfrm>
            <a:off x="211193" y="6528897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180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4DBD0D-2F38-B248-A4EA-990B78972E94}"/>
              </a:ext>
            </a:extLst>
          </p:cNvPr>
          <p:cNvSpPr/>
          <p:nvPr/>
        </p:nvSpPr>
        <p:spPr>
          <a:xfrm>
            <a:off x="2324692" y="1396128"/>
            <a:ext cx="2520000" cy="2037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04FB1C-D4CA-464A-9516-A2B2E99813E1}"/>
              </a:ext>
            </a:extLst>
          </p:cNvPr>
          <p:cNvSpPr/>
          <p:nvPr/>
        </p:nvSpPr>
        <p:spPr>
          <a:xfrm>
            <a:off x="862795" y="6711819"/>
            <a:ext cx="2193556" cy="19809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13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</TotalTime>
  <Words>122</Words>
  <Application>Microsoft Macintosh PowerPoint</Application>
  <PresentationFormat>A4 Paper (210x297 mm)</PresentationFormat>
  <Paragraphs>110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Katarzyna Wacnik</dc:creator>
  <cp:lastModifiedBy>Katarzyna Wacnik</cp:lastModifiedBy>
  <cp:revision>18</cp:revision>
  <cp:lastPrinted>2021-10-08T18:10:42Z</cp:lastPrinted>
  <dcterms:created xsi:type="dcterms:W3CDTF">2021-10-08T18:10:02Z</dcterms:created>
  <dcterms:modified xsi:type="dcterms:W3CDTF">2022-03-08T14:10:12Z</dcterms:modified>
</cp:coreProperties>
</file>