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7" r:id="rId2"/>
  </p:sldIdLst>
  <p:sldSz cx="32004000" cy="51206400"/>
  <p:notesSz cx="9283700" cy="6985000"/>
  <p:defaultTextStyle>
    <a:defPPr>
      <a:defRPr lang="en-US"/>
    </a:defPPr>
    <a:lvl1pPr algn="ctr" rtl="0" fontAlgn="base">
      <a:spcBef>
        <a:spcPct val="0"/>
      </a:spcBef>
      <a:spcAft>
        <a:spcPct val="0"/>
      </a:spcAft>
      <a:defRPr sz="4500" kern="1200">
        <a:solidFill>
          <a:schemeClr val="tx1"/>
        </a:solidFill>
        <a:latin typeface="Arial" charset="0"/>
        <a:ea typeface="ＭＳ Ｐゴシック" pitchFamily="34" charset="-128"/>
        <a:cs typeface="+mn-cs"/>
      </a:defRPr>
    </a:lvl1pPr>
    <a:lvl2pPr marL="457200" algn="ctr" rtl="0" fontAlgn="base">
      <a:spcBef>
        <a:spcPct val="0"/>
      </a:spcBef>
      <a:spcAft>
        <a:spcPct val="0"/>
      </a:spcAft>
      <a:defRPr sz="4500" kern="1200">
        <a:solidFill>
          <a:schemeClr val="tx1"/>
        </a:solidFill>
        <a:latin typeface="Arial" charset="0"/>
        <a:ea typeface="ＭＳ Ｐゴシック" pitchFamily="34" charset="-128"/>
        <a:cs typeface="+mn-cs"/>
      </a:defRPr>
    </a:lvl2pPr>
    <a:lvl3pPr marL="914400" algn="ctr" rtl="0" fontAlgn="base">
      <a:spcBef>
        <a:spcPct val="0"/>
      </a:spcBef>
      <a:spcAft>
        <a:spcPct val="0"/>
      </a:spcAft>
      <a:defRPr sz="4500" kern="1200">
        <a:solidFill>
          <a:schemeClr val="tx1"/>
        </a:solidFill>
        <a:latin typeface="Arial" charset="0"/>
        <a:ea typeface="ＭＳ Ｐゴシック" pitchFamily="34" charset="-128"/>
        <a:cs typeface="+mn-cs"/>
      </a:defRPr>
    </a:lvl3pPr>
    <a:lvl4pPr marL="1371600" algn="ctr" rtl="0" fontAlgn="base">
      <a:spcBef>
        <a:spcPct val="0"/>
      </a:spcBef>
      <a:spcAft>
        <a:spcPct val="0"/>
      </a:spcAft>
      <a:defRPr sz="4500" kern="1200">
        <a:solidFill>
          <a:schemeClr val="tx1"/>
        </a:solidFill>
        <a:latin typeface="Arial" charset="0"/>
        <a:ea typeface="ＭＳ Ｐゴシック" pitchFamily="34" charset="-128"/>
        <a:cs typeface="+mn-cs"/>
      </a:defRPr>
    </a:lvl4pPr>
    <a:lvl5pPr marL="1828800" algn="ctr" rtl="0" fontAlgn="base">
      <a:spcBef>
        <a:spcPct val="0"/>
      </a:spcBef>
      <a:spcAft>
        <a:spcPct val="0"/>
      </a:spcAft>
      <a:defRPr sz="4500" kern="1200">
        <a:solidFill>
          <a:schemeClr val="tx1"/>
        </a:solidFill>
        <a:latin typeface="Arial" charset="0"/>
        <a:ea typeface="ＭＳ Ｐゴシック" pitchFamily="34" charset="-128"/>
        <a:cs typeface="+mn-cs"/>
      </a:defRPr>
    </a:lvl5pPr>
    <a:lvl6pPr marL="2286000" algn="l" defTabSz="914400" rtl="0" eaLnBrk="1" latinLnBrk="0" hangingPunct="1">
      <a:defRPr sz="4500" kern="1200">
        <a:solidFill>
          <a:schemeClr val="tx1"/>
        </a:solidFill>
        <a:latin typeface="Arial" charset="0"/>
        <a:ea typeface="ＭＳ Ｐゴシック" pitchFamily="34" charset="-128"/>
        <a:cs typeface="+mn-cs"/>
      </a:defRPr>
    </a:lvl6pPr>
    <a:lvl7pPr marL="2743200" algn="l" defTabSz="914400" rtl="0" eaLnBrk="1" latinLnBrk="0" hangingPunct="1">
      <a:defRPr sz="4500" kern="1200">
        <a:solidFill>
          <a:schemeClr val="tx1"/>
        </a:solidFill>
        <a:latin typeface="Arial" charset="0"/>
        <a:ea typeface="ＭＳ Ｐゴシック" pitchFamily="34" charset="-128"/>
        <a:cs typeface="+mn-cs"/>
      </a:defRPr>
    </a:lvl7pPr>
    <a:lvl8pPr marL="3200400" algn="l" defTabSz="914400" rtl="0" eaLnBrk="1" latinLnBrk="0" hangingPunct="1">
      <a:defRPr sz="4500" kern="1200">
        <a:solidFill>
          <a:schemeClr val="tx1"/>
        </a:solidFill>
        <a:latin typeface="Arial" charset="0"/>
        <a:ea typeface="ＭＳ Ｐゴシック" pitchFamily="34" charset="-128"/>
        <a:cs typeface="+mn-cs"/>
      </a:defRPr>
    </a:lvl8pPr>
    <a:lvl9pPr marL="3657600" algn="l" defTabSz="914400" rtl="0" eaLnBrk="1" latinLnBrk="0" hangingPunct="1">
      <a:defRPr sz="45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128">
          <p15:clr>
            <a:srgbClr val="A4A3A4"/>
          </p15:clr>
        </p15:guide>
        <p15:guide id="2" pos="100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D0"/>
    <a:srgbClr val="FFFF99"/>
    <a:srgbClr val="ECEBB3"/>
    <a:srgbClr val="33CCFF"/>
    <a:srgbClr val="3399FF"/>
    <a:srgbClr val="FF00FF"/>
    <a:srgbClr val="0066FF"/>
    <a:srgbClr val="000066"/>
    <a:srgbClr val="FFFFFF"/>
    <a:srgbClr val="E7D4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Estilo claro 3 - Énfasis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Estilo claro 3 - Énfasis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9756" autoAdjust="0"/>
  </p:normalViewPr>
  <p:slideViewPr>
    <p:cSldViewPr>
      <p:cViewPr>
        <p:scale>
          <a:sx n="33" d="100"/>
          <a:sy n="33" d="100"/>
        </p:scale>
        <p:origin x="1446" y="-2292"/>
      </p:cViewPr>
      <p:guideLst>
        <p:guide orient="horz" pos="16128"/>
        <p:guide pos="100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 d="100"/>
        <a:sy n="25" d="100"/>
      </p:scale>
      <p:origin x="0" y="0"/>
    </p:cViewPr>
  </p:sorter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image" Target="../media/image2.emf"/><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024313" cy="349250"/>
          </a:xfrm>
          <a:prstGeom prst="rect">
            <a:avLst/>
          </a:prstGeom>
          <a:noFill/>
          <a:ln w="9525">
            <a:noFill/>
            <a:miter lim="800000"/>
            <a:headEnd/>
            <a:tailEnd/>
          </a:ln>
          <a:effectLst/>
        </p:spPr>
        <p:txBody>
          <a:bodyPr vert="horz" wrap="square" lIns="34193" tIns="17096" rIns="34193" bIns="17096" numCol="1" anchor="t" anchorCtr="0" compatLnSpc="1">
            <a:prstTxWarp prst="textNoShape">
              <a:avLst/>
            </a:prstTxWarp>
          </a:bodyPr>
          <a:lstStyle>
            <a:lvl1pPr algn="l" defTabSz="342317">
              <a:defRPr sz="400">
                <a:latin typeface="Arial" charset="0"/>
                <a:ea typeface="ＭＳ Ｐゴシック" pitchFamily="50" charset="-128"/>
                <a:cs typeface="+mn-cs"/>
              </a:defRPr>
            </a:lvl1pPr>
          </a:lstStyle>
          <a:p>
            <a:pPr>
              <a:defRPr/>
            </a:pPr>
            <a:endParaRPr lang="en-US" altLang="ja-JP"/>
          </a:p>
        </p:txBody>
      </p:sp>
      <p:sp>
        <p:nvSpPr>
          <p:cNvPr id="5123" name="Rectangle 3"/>
          <p:cNvSpPr>
            <a:spLocks noGrp="1" noChangeArrowheads="1"/>
          </p:cNvSpPr>
          <p:nvPr>
            <p:ph type="dt" sz="quarter" idx="1"/>
          </p:nvPr>
        </p:nvSpPr>
        <p:spPr bwMode="auto">
          <a:xfrm>
            <a:off x="5257800" y="0"/>
            <a:ext cx="4024313" cy="349250"/>
          </a:xfrm>
          <a:prstGeom prst="rect">
            <a:avLst/>
          </a:prstGeom>
          <a:noFill/>
          <a:ln w="9525">
            <a:noFill/>
            <a:miter lim="800000"/>
            <a:headEnd/>
            <a:tailEnd/>
          </a:ln>
          <a:effectLst/>
        </p:spPr>
        <p:txBody>
          <a:bodyPr vert="horz" wrap="square" lIns="34193" tIns="17096" rIns="34193" bIns="17096" numCol="1" anchor="t" anchorCtr="0" compatLnSpc="1">
            <a:prstTxWarp prst="textNoShape">
              <a:avLst/>
            </a:prstTxWarp>
          </a:bodyPr>
          <a:lstStyle>
            <a:lvl1pPr algn="r" defTabSz="342317">
              <a:defRPr sz="400">
                <a:latin typeface="Arial" charset="0"/>
                <a:ea typeface="ＭＳ Ｐゴシック" pitchFamily="50" charset="-128"/>
                <a:cs typeface="+mn-cs"/>
              </a:defRPr>
            </a:lvl1pPr>
          </a:lstStyle>
          <a:p>
            <a:pPr>
              <a:defRPr/>
            </a:pPr>
            <a:endParaRPr lang="en-US" altLang="ja-JP"/>
          </a:p>
        </p:txBody>
      </p:sp>
      <p:sp>
        <p:nvSpPr>
          <p:cNvPr id="5124" name="Rectangle 4"/>
          <p:cNvSpPr>
            <a:spLocks noGrp="1" noChangeArrowheads="1"/>
          </p:cNvSpPr>
          <p:nvPr>
            <p:ph type="ftr" sz="quarter" idx="2"/>
          </p:nvPr>
        </p:nvSpPr>
        <p:spPr bwMode="auto">
          <a:xfrm>
            <a:off x="0" y="6634163"/>
            <a:ext cx="4024313" cy="349250"/>
          </a:xfrm>
          <a:prstGeom prst="rect">
            <a:avLst/>
          </a:prstGeom>
          <a:noFill/>
          <a:ln w="9525">
            <a:noFill/>
            <a:miter lim="800000"/>
            <a:headEnd/>
            <a:tailEnd/>
          </a:ln>
          <a:effectLst/>
        </p:spPr>
        <p:txBody>
          <a:bodyPr vert="horz" wrap="square" lIns="34193" tIns="17096" rIns="34193" bIns="17096" numCol="1" anchor="b" anchorCtr="0" compatLnSpc="1">
            <a:prstTxWarp prst="textNoShape">
              <a:avLst/>
            </a:prstTxWarp>
          </a:bodyPr>
          <a:lstStyle>
            <a:lvl1pPr algn="l" defTabSz="342317">
              <a:defRPr sz="400">
                <a:latin typeface="Arial" charset="0"/>
                <a:ea typeface="ＭＳ Ｐゴシック" pitchFamily="50" charset="-128"/>
                <a:cs typeface="+mn-cs"/>
              </a:defRPr>
            </a:lvl1pPr>
          </a:lstStyle>
          <a:p>
            <a:pPr>
              <a:defRPr/>
            </a:pPr>
            <a:endParaRPr lang="en-US" altLang="ja-JP"/>
          </a:p>
        </p:txBody>
      </p:sp>
      <p:sp>
        <p:nvSpPr>
          <p:cNvPr id="5125" name="Rectangle 5"/>
          <p:cNvSpPr>
            <a:spLocks noGrp="1" noChangeArrowheads="1"/>
          </p:cNvSpPr>
          <p:nvPr>
            <p:ph type="sldNum" sz="quarter" idx="3"/>
          </p:nvPr>
        </p:nvSpPr>
        <p:spPr bwMode="auto">
          <a:xfrm>
            <a:off x="5257800" y="6634163"/>
            <a:ext cx="4024313" cy="349250"/>
          </a:xfrm>
          <a:prstGeom prst="rect">
            <a:avLst/>
          </a:prstGeom>
          <a:noFill/>
          <a:ln w="9525">
            <a:noFill/>
            <a:miter lim="800000"/>
            <a:headEnd/>
            <a:tailEnd/>
          </a:ln>
          <a:effectLst/>
        </p:spPr>
        <p:txBody>
          <a:bodyPr vert="horz" wrap="square" lIns="34193" tIns="17096" rIns="34193" bIns="17096" numCol="1" anchor="b" anchorCtr="0" compatLnSpc="1">
            <a:prstTxWarp prst="textNoShape">
              <a:avLst/>
            </a:prstTxWarp>
          </a:bodyPr>
          <a:lstStyle>
            <a:lvl1pPr algn="r" defTabSz="341313">
              <a:defRPr sz="400">
                <a:latin typeface="Arial" pitchFamily="34" charset="0"/>
                <a:ea typeface="ＭＳ Ｐゴシック" charset="-128"/>
              </a:defRPr>
            </a:lvl1pPr>
          </a:lstStyle>
          <a:p>
            <a:pPr>
              <a:defRPr/>
            </a:pPr>
            <a:fld id="{32F9E2FD-2AD9-4B7A-88D3-7C7A8D449364}" type="slidenum">
              <a:rPr lang="en-US" altLang="ja-JP"/>
              <a:pPr>
                <a:defRPr/>
              </a:pPr>
              <a:t>‹#›</a:t>
            </a:fld>
            <a:endParaRPr lang="en-US" altLang="ja-JP"/>
          </a:p>
        </p:txBody>
      </p:sp>
    </p:spTree>
    <p:extLst>
      <p:ext uri="{BB962C8B-B14F-4D97-AF65-F5344CB8AC3E}">
        <p14:creationId xmlns:p14="http://schemas.microsoft.com/office/powerpoint/2010/main" val="55861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4024313" cy="349250"/>
          </a:xfrm>
          <a:prstGeom prst="rect">
            <a:avLst/>
          </a:prstGeom>
          <a:noFill/>
          <a:ln w="9525">
            <a:noFill/>
            <a:miter lim="800000"/>
            <a:headEnd/>
            <a:tailEnd/>
          </a:ln>
          <a:effectLst/>
        </p:spPr>
        <p:txBody>
          <a:bodyPr vert="horz" wrap="square" lIns="34193" tIns="17096" rIns="34193" bIns="17096" numCol="1" anchor="t" anchorCtr="0" compatLnSpc="1">
            <a:prstTxWarp prst="textNoShape">
              <a:avLst/>
            </a:prstTxWarp>
          </a:bodyPr>
          <a:lstStyle>
            <a:lvl1pPr algn="l" defTabSz="342317">
              <a:defRPr sz="400">
                <a:latin typeface="Arial" charset="0"/>
                <a:ea typeface="ＭＳ Ｐゴシック" pitchFamily="50" charset="-128"/>
                <a:cs typeface="+mn-cs"/>
              </a:defRPr>
            </a:lvl1pPr>
          </a:lstStyle>
          <a:p>
            <a:pPr>
              <a:defRPr/>
            </a:pPr>
            <a:endParaRPr lang="en-US" altLang="ja-JP"/>
          </a:p>
        </p:txBody>
      </p:sp>
      <p:sp>
        <p:nvSpPr>
          <p:cNvPr id="10243" name="Rectangle 3"/>
          <p:cNvSpPr>
            <a:spLocks noGrp="1" noChangeArrowheads="1"/>
          </p:cNvSpPr>
          <p:nvPr>
            <p:ph type="dt" idx="1"/>
          </p:nvPr>
        </p:nvSpPr>
        <p:spPr bwMode="auto">
          <a:xfrm>
            <a:off x="5257800" y="0"/>
            <a:ext cx="4024313" cy="349250"/>
          </a:xfrm>
          <a:prstGeom prst="rect">
            <a:avLst/>
          </a:prstGeom>
          <a:noFill/>
          <a:ln w="9525">
            <a:noFill/>
            <a:miter lim="800000"/>
            <a:headEnd/>
            <a:tailEnd/>
          </a:ln>
          <a:effectLst/>
        </p:spPr>
        <p:txBody>
          <a:bodyPr vert="horz" wrap="square" lIns="34193" tIns="17096" rIns="34193" bIns="17096" numCol="1" anchor="t" anchorCtr="0" compatLnSpc="1">
            <a:prstTxWarp prst="textNoShape">
              <a:avLst/>
            </a:prstTxWarp>
          </a:bodyPr>
          <a:lstStyle>
            <a:lvl1pPr algn="r" defTabSz="342317">
              <a:defRPr sz="400">
                <a:latin typeface="Arial" charset="0"/>
                <a:ea typeface="ＭＳ Ｐゴシック" pitchFamily="50" charset="-128"/>
                <a:cs typeface="+mn-cs"/>
              </a:defRPr>
            </a:lvl1pPr>
          </a:lstStyle>
          <a:p>
            <a:pPr>
              <a:defRPr/>
            </a:pPr>
            <a:endParaRPr lang="en-US" altLang="ja-JP"/>
          </a:p>
        </p:txBody>
      </p:sp>
      <p:sp>
        <p:nvSpPr>
          <p:cNvPr id="3076" name="Rectangle 4"/>
          <p:cNvSpPr>
            <a:spLocks noGrp="1" noRot="1" noChangeAspect="1" noChangeArrowheads="1" noTextEdit="1"/>
          </p:cNvSpPr>
          <p:nvPr>
            <p:ph type="sldImg" idx="2"/>
          </p:nvPr>
        </p:nvSpPr>
        <p:spPr bwMode="auto">
          <a:xfrm>
            <a:off x="3822700" y="523875"/>
            <a:ext cx="1636713" cy="26193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5" name="Rectangle 5"/>
          <p:cNvSpPr>
            <a:spLocks noGrp="1" noChangeArrowheads="1"/>
          </p:cNvSpPr>
          <p:nvPr>
            <p:ph type="body" sz="quarter" idx="3"/>
          </p:nvPr>
        </p:nvSpPr>
        <p:spPr bwMode="auto">
          <a:xfrm>
            <a:off x="930275" y="3317875"/>
            <a:ext cx="7423150" cy="3143250"/>
          </a:xfrm>
          <a:prstGeom prst="rect">
            <a:avLst/>
          </a:prstGeom>
          <a:noFill/>
          <a:ln w="9525">
            <a:noFill/>
            <a:miter lim="800000"/>
            <a:headEnd/>
            <a:tailEnd/>
          </a:ln>
          <a:effectLst/>
        </p:spPr>
        <p:txBody>
          <a:bodyPr vert="horz" wrap="square" lIns="34193" tIns="17096" rIns="34193" bIns="17096" numCol="1" anchor="t" anchorCtr="0" compatLnSpc="1">
            <a:prstTxWarp prst="textNoShape">
              <a:avLst/>
            </a:prstTxWarp>
          </a:bodyPr>
          <a:lstStyle/>
          <a:p>
            <a:pPr lvl="0"/>
            <a:r>
              <a:rPr lang="en-US" altLang="ja-JP" noProof="0" smtClean="0"/>
              <a:t>Click to edit Master text styles</a:t>
            </a:r>
          </a:p>
          <a:p>
            <a:pPr lvl="1"/>
            <a:r>
              <a:rPr lang="en-US" altLang="ja-JP" noProof="0" smtClean="0"/>
              <a:t>Second level</a:t>
            </a:r>
          </a:p>
          <a:p>
            <a:pPr lvl="2"/>
            <a:r>
              <a:rPr lang="en-US" altLang="ja-JP" noProof="0" smtClean="0"/>
              <a:t>Third level</a:t>
            </a:r>
          </a:p>
          <a:p>
            <a:pPr lvl="3"/>
            <a:r>
              <a:rPr lang="en-US" altLang="ja-JP" noProof="0" smtClean="0"/>
              <a:t>Fourth level</a:t>
            </a:r>
          </a:p>
          <a:p>
            <a:pPr lvl="4"/>
            <a:r>
              <a:rPr lang="en-US" altLang="ja-JP" noProof="0" smtClean="0"/>
              <a:t>Fifth level</a:t>
            </a:r>
          </a:p>
        </p:txBody>
      </p:sp>
      <p:sp>
        <p:nvSpPr>
          <p:cNvPr id="10246" name="Rectangle 6"/>
          <p:cNvSpPr>
            <a:spLocks noGrp="1" noChangeArrowheads="1"/>
          </p:cNvSpPr>
          <p:nvPr>
            <p:ph type="ftr" sz="quarter" idx="4"/>
          </p:nvPr>
        </p:nvSpPr>
        <p:spPr bwMode="auto">
          <a:xfrm>
            <a:off x="0" y="6635750"/>
            <a:ext cx="4024313" cy="347663"/>
          </a:xfrm>
          <a:prstGeom prst="rect">
            <a:avLst/>
          </a:prstGeom>
          <a:noFill/>
          <a:ln w="9525">
            <a:noFill/>
            <a:miter lim="800000"/>
            <a:headEnd/>
            <a:tailEnd/>
          </a:ln>
          <a:effectLst/>
        </p:spPr>
        <p:txBody>
          <a:bodyPr vert="horz" wrap="square" lIns="34193" tIns="17096" rIns="34193" bIns="17096" numCol="1" anchor="b" anchorCtr="0" compatLnSpc="1">
            <a:prstTxWarp prst="textNoShape">
              <a:avLst/>
            </a:prstTxWarp>
          </a:bodyPr>
          <a:lstStyle>
            <a:lvl1pPr algn="l" defTabSz="342317">
              <a:defRPr sz="400">
                <a:latin typeface="Arial" charset="0"/>
                <a:ea typeface="ＭＳ Ｐゴシック" pitchFamily="50" charset="-128"/>
                <a:cs typeface="+mn-cs"/>
              </a:defRPr>
            </a:lvl1pPr>
          </a:lstStyle>
          <a:p>
            <a:pPr>
              <a:defRPr/>
            </a:pPr>
            <a:endParaRPr lang="en-US" altLang="ja-JP"/>
          </a:p>
        </p:txBody>
      </p:sp>
      <p:sp>
        <p:nvSpPr>
          <p:cNvPr id="10247" name="Rectangle 7"/>
          <p:cNvSpPr>
            <a:spLocks noGrp="1" noChangeArrowheads="1"/>
          </p:cNvSpPr>
          <p:nvPr>
            <p:ph type="sldNum" sz="quarter" idx="5"/>
          </p:nvPr>
        </p:nvSpPr>
        <p:spPr bwMode="auto">
          <a:xfrm>
            <a:off x="5257800" y="6635750"/>
            <a:ext cx="4024313" cy="347663"/>
          </a:xfrm>
          <a:prstGeom prst="rect">
            <a:avLst/>
          </a:prstGeom>
          <a:noFill/>
          <a:ln w="9525">
            <a:noFill/>
            <a:miter lim="800000"/>
            <a:headEnd/>
            <a:tailEnd/>
          </a:ln>
          <a:effectLst/>
        </p:spPr>
        <p:txBody>
          <a:bodyPr vert="horz" wrap="square" lIns="34193" tIns="17096" rIns="34193" bIns="17096" numCol="1" anchor="b" anchorCtr="0" compatLnSpc="1">
            <a:prstTxWarp prst="textNoShape">
              <a:avLst/>
            </a:prstTxWarp>
          </a:bodyPr>
          <a:lstStyle>
            <a:lvl1pPr algn="r" defTabSz="341313">
              <a:defRPr sz="400">
                <a:latin typeface="Arial" pitchFamily="34" charset="0"/>
                <a:ea typeface="ＭＳ Ｐゴシック" charset="-128"/>
              </a:defRPr>
            </a:lvl1pPr>
          </a:lstStyle>
          <a:p>
            <a:pPr>
              <a:defRPr/>
            </a:pPr>
            <a:fld id="{58B26154-49EF-42F1-A866-2241A08EC79E}" type="slidenum">
              <a:rPr lang="en-US" altLang="ja-JP"/>
              <a:pPr>
                <a:defRPr/>
              </a:pPr>
              <a:t>‹#›</a:t>
            </a:fld>
            <a:endParaRPr lang="en-US" altLang="ja-JP"/>
          </a:p>
        </p:txBody>
      </p:sp>
    </p:spTree>
    <p:extLst>
      <p:ext uri="{BB962C8B-B14F-4D97-AF65-F5344CB8AC3E}">
        <p14:creationId xmlns:p14="http://schemas.microsoft.com/office/powerpoint/2010/main" val="27685871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50"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defTabSz="341313" eaLnBrk="0" hangingPunct="0">
              <a:spcBef>
                <a:spcPct val="30000"/>
              </a:spcBef>
              <a:defRPr sz="1200">
                <a:solidFill>
                  <a:schemeClr val="tx1"/>
                </a:solidFill>
                <a:latin typeface="Arial" charset="0"/>
                <a:ea typeface="ＭＳ Ｐゴシック" pitchFamily="34" charset="-128"/>
              </a:defRPr>
            </a:lvl1pPr>
            <a:lvl2pPr marL="742950" indent="-285750" algn="l" defTabSz="341313" eaLnBrk="0" hangingPunct="0">
              <a:spcBef>
                <a:spcPct val="30000"/>
              </a:spcBef>
              <a:defRPr sz="1200">
                <a:solidFill>
                  <a:schemeClr val="tx1"/>
                </a:solidFill>
                <a:latin typeface="Arial" charset="0"/>
                <a:ea typeface="ＭＳ Ｐゴシック" pitchFamily="34" charset="-128"/>
              </a:defRPr>
            </a:lvl2pPr>
            <a:lvl3pPr marL="1143000" indent="-228600" algn="l" defTabSz="341313" eaLnBrk="0" hangingPunct="0">
              <a:spcBef>
                <a:spcPct val="30000"/>
              </a:spcBef>
              <a:defRPr sz="1200">
                <a:solidFill>
                  <a:schemeClr val="tx1"/>
                </a:solidFill>
                <a:latin typeface="Arial" charset="0"/>
                <a:ea typeface="ＭＳ Ｐゴシック" pitchFamily="34" charset="-128"/>
              </a:defRPr>
            </a:lvl3pPr>
            <a:lvl4pPr marL="1600200" indent="-228600" algn="l" defTabSz="341313" eaLnBrk="0" hangingPunct="0">
              <a:spcBef>
                <a:spcPct val="30000"/>
              </a:spcBef>
              <a:defRPr sz="1200">
                <a:solidFill>
                  <a:schemeClr val="tx1"/>
                </a:solidFill>
                <a:latin typeface="Arial" charset="0"/>
                <a:ea typeface="ＭＳ Ｐゴシック" pitchFamily="34" charset="-128"/>
              </a:defRPr>
            </a:lvl4pPr>
            <a:lvl5pPr marL="2057400" indent="-228600" algn="l" defTabSz="341313" eaLnBrk="0" hangingPunct="0">
              <a:spcBef>
                <a:spcPct val="30000"/>
              </a:spcBef>
              <a:defRPr sz="1200">
                <a:solidFill>
                  <a:schemeClr val="tx1"/>
                </a:solidFill>
                <a:latin typeface="Arial" charset="0"/>
                <a:ea typeface="ＭＳ Ｐゴシック" pitchFamily="34" charset="-128"/>
              </a:defRPr>
            </a:lvl5pPr>
            <a:lvl6pPr marL="2514600" indent="-228600" defTabSz="341313"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341313"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341313"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341313"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eaLnBrk="1" hangingPunct="1">
              <a:spcBef>
                <a:spcPct val="0"/>
              </a:spcBef>
            </a:pPr>
            <a:fld id="{8D3CCFFC-AF83-489A-8662-5F06505B7237}" type="slidenum">
              <a:rPr lang="en-US" altLang="ja-JP" sz="400" smtClean="0"/>
              <a:pPr algn="r" eaLnBrk="1" hangingPunct="1">
                <a:spcBef>
                  <a:spcPct val="0"/>
                </a:spcBef>
              </a:pPr>
              <a:t>1</a:t>
            </a:fld>
            <a:endParaRPr lang="en-US" altLang="ja-JP" sz="400" smtClean="0"/>
          </a:p>
        </p:txBody>
      </p:sp>
      <p:sp>
        <p:nvSpPr>
          <p:cNvPr id="4099" name="Rectangle 2"/>
          <p:cNvSpPr>
            <a:spLocks noGrp="1" noRot="1" noChangeAspect="1" noChangeArrowheads="1" noTextEdit="1"/>
          </p:cNvSpPr>
          <p:nvPr>
            <p:ph type="sldImg"/>
          </p:nvPr>
        </p:nvSpPr>
        <p:spPr>
          <a:xfrm>
            <a:off x="3822700" y="523875"/>
            <a:ext cx="1636713" cy="2619375"/>
          </a:xfrm>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00300" y="15908163"/>
            <a:ext cx="27203400" cy="10974211"/>
          </a:xfrm>
        </p:spPr>
        <p:txBody>
          <a:bodyPr/>
          <a:lstStyle/>
          <a:p>
            <a:r>
              <a:rPr lang="en-US" smtClean="0"/>
              <a:t>Click to edit Master title style</a:t>
            </a:r>
            <a:endParaRPr lang="en-US"/>
          </a:p>
        </p:txBody>
      </p:sp>
      <p:sp>
        <p:nvSpPr>
          <p:cNvPr id="3" name="Subtitle 2"/>
          <p:cNvSpPr>
            <a:spLocks noGrp="1"/>
          </p:cNvSpPr>
          <p:nvPr>
            <p:ph type="subTitle" idx="1"/>
          </p:nvPr>
        </p:nvSpPr>
        <p:spPr>
          <a:xfrm>
            <a:off x="4800600" y="29015972"/>
            <a:ext cx="22402800" cy="1308805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F756F99-4F57-4BD5-9FA0-40C0432FB85F}" type="slidenum">
              <a:rPr lang="en-US" altLang="ja-JP"/>
              <a:pPr>
                <a:defRPr/>
              </a:pPr>
              <a:t>‹#›</a:t>
            </a:fld>
            <a:endParaRPr lang="en-US" altLang="ja-JP"/>
          </a:p>
        </p:txBody>
      </p:sp>
    </p:spTree>
    <p:extLst>
      <p:ext uri="{BB962C8B-B14F-4D97-AF65-F5344CB8AC3E}">
        <p14:creationId xmlns:p14="http://schemas.microsoft.com/office/powerpoint/2010/main" val="395223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305075D-CC0D-45EE-946B-D6AA662B2214}" type="slidenum">
              <a:rPr lang="en-US" altLang="ja-JP"/>
              <a:pPr>
                <a:defRPr/>
              </a:pPr>
              <a:t>‹#›</a:t>
            </a:fld>
            <a:endParaRPr lang="en-US" altLang="ja-JP"/>
          </a:p>
        </p:txBody>
      </p:sp>
    </p:spTree>
    <p:extLst>
      <p:ext uri="{BB962C8B-B14F-4D97-AF65-F5344CB8AC3E}">
        <p14:creationId xmlns:p14="http://schemas.microsoft.com/office/powerpoint/2010/main" val="2656352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202900" y="2052110"/>
            <a:ext cx="7200900" cy="4368941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0200" y="2052110"/>
            <a:ext cx="21505718" cy="436894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C9357A7-5149-4F07-ACE6-73B901A496B8}" type="slidenum">
              <a:rPr lang="en-US" altLang="ja-JP"/>
              <a:pPr>
                <a:defRPr/>
              </a:pPr>
              <a:t>‹#›</a:t>
            </a:fld>
            <a:endParaRPr lang="en-US" altLang="ja-JP"/>
          </a:p>
        </p:txBody>
      </p:sp>
    </p:spTree>
    <p:extLst>
      <p:ext uri="{BB962C8B-B14F-4D97-AF65-F5344CB8AC3E}">
        <p14:creationId xmlns:p14="http://schemas.microsoft.com/office/powerpoint/2010/main" val="1792550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1519EC1-BBB9-4A29-854B-0BB8795B4BEF}" type="slidenum">
              <a:rPr lang="en-US" altLang="ja-JP"/>
              <a:pPr>
                <a:defRPr/>
              </a:pPr>
              <a:t>‹#›</a:t>
            </a:fld>
            <a:endParaRPr lang="en-US" altLang="ja-JP"/>
          </a:p>
        </p:txBody>
      </p:sp>
    </p:spTree>
    <p:extLst>
      <p:ext uri="{BB962C8B-B14F-4D97-AF65-F5344CB8AC3E}">
        <p14:creationId xmlns:p14="http://schemas.microsoft.com/office/powerpoint/2010/main" val="4199227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28599" y="32905349"/>
            <a:ext cx="27203400" cy="1016917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528599" y="21703949"/>
            <a:ext cx="27203400" cy="11201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EEE7C34-A8F0-4B8C-A57E-C3AE1763F561}" type="slidenum">
              <a:rPr lang="en-US" altLang="ja-JP"/>
              <a:pPr>
                <a:defRPr/>
              </a:pPr>
              <a:t>‹#›</a:t>
            </a:fld>
            <a:endParaRPr lang="en-US" altLang="ja-JP"/>
          </a:p>
        </p:txBody>
      </p:sp>
    </p:spTree>
    <p:extLst>
      <p:ext uri="{BB962C8B-B14F-4D97-AF65-F5344CB8AC3E}">
        <p14:creationId xmlns:p14="http://schemas.microsoft.com/office/powerpoint/2010/main" val="2848858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2" y="11947173"/>
            <a:ext cx="14353309" cy="337943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050493" y="11947173"/>
            <a:ext cx="14353309" cy="337943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E9E88028-01D8-4D9B-B3A7-9A6A3DE25170}" type="slidenum">
              <a:rPr lang="en-US" altLang="ja-JP"/>
              <a:pPr>
                <a:defRPr/>
              </a:pPr>
              <a:t>‹#›</a:t>
            </a:fld>
            <a:endParaRPr lang="en-US" altLang="ja-JP"/>
          </a:p>
        </p:txBody>
      </p:sp>
    </p:spTree>
    <p:extLst>
      <p:ext uri="{BB962C8B-B14F-4D97-AF65-F5344CB8AC3E}">
        <p14:creationId xmlns:p14="http://schemas.microsoft.com/office/powerpoint/2010/main" val="2789121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00200" y="2049639"/>
            <a:ext cx="28803600" cy="8534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00203" y="11463161"/>
            <a:ext cx="14141161" cy="477590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00203" y="16239067"/>
            <a:ext cx="14141161" cy="295024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257588" y="11463161"/>
            <a:ext cx="14146212" cy="477590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6257588" y="16239067"/>
            <a:ext cx="14146212" cy="295024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C369E3E0-BA04-481D-B68A-0DA7BE7DB5D5}" type="slidenum">
              <a:rPr lang="en-US" altLang="ja-JP"/>
              <a:pPr>
                <a:defRPr/>
              </a:pPr>
              <a:t>‹#›</a:t>
            </a:fld>
            <a:endParaRPr lang="en-US" altLang="ja-JP"/>
          </a:p>
        </p:txBody>
      </p:sp>
    </p:spTree>
    <p:extLst>
      <p:ext uri="{BB962C8B-B14F-4D97-AF65-F5344CB8AC3E}">
        <p14:creationId xmlns:p14="http://schemas.microsoft.com/office/powerpoint/2010/main" val="1144844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88C8BA1A-823B-4EE7-87C1-E2D743D14088}" type="slidenum">
              <a:rPr lang="en-US" altLang="ja-JP"/>
              <a:pPr>
                <a:defRPr/>
              </a:pPr>
              <a:t>‹#›</a:t>
            </a:fld>
            <a:endParaRPr lang="en-US" altLang="ja-JP"/>
          </a:p>
        </p:txBody>
      </p:sp>
    </p:spTree>
    <p:extLst>
      <p:ext uri="{BB962C8B-B14F-4D97-AF65-F5344CB8AC3E}">
        <p14:creationId xmlns:p14="http://schemas.microsoft.com/office/powerpoint/2010/main" val="2821381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2E6B3465-18BA-437C-A6B4-42009D4FD7C3}" type="slidenum">
              <a:rPr lang="en-US" altLang="ja-JP"/>
              <a:pPr>
                <a:defRPr/>
              </a:pPr>
              <a:t>‹#›</a:t>
            </a:fld>
            <a:endParaRPr lang="en-US" altLang="ja-JP"/>
          </a:p>
        </p:txBody>
      </p:sp>
    </p:spTree>
    <p:extLst>
      <p:ext uri="{BB962C8B-B14F-4D97-AF65-F5344CB8AC3E}">
        <p14:creationId xmlns:p14="http://schemas.microsoft.com/office/powerpoint/2010/main" val="207912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202" y="2039762"/>
            <a:ext cx="10529599" cy="867515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2512677" y="2039762"/>
            <a:ext cx="17891125" cy="437017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00202" y="10714920"/>
            <a:ext cx="10529599" cy="35026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FB05047-DCDB-44B9-9B6C-9F85816EA80F}" type="slidenum">
              <a:rPr lang="en-US" altLang="ja-JP"/>
              <a:pPr>
                <a:defRPr/>
              </a:pPr>
              <a:t>‹#›</a:t>
            </a:fld>
            <a:endParaRPr lang="en-US" altLang="ja-JP"/>
          </a:p>
        </p:txBody>
      </p:sp>
    </p:spTree>
    <p:extLst>
      <p:ext uri="{BB962C8B-B14F-4D97-AF65-F5344CB8AC3E}">
        <p14:creationId xmlns:p14="http://schemas.microsoft.com/office/powerpoint/2010/main" val="629352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73511" y="35843988"/>
            <a:ext cx="19202400" cy="423262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273511" y="4575882"/>
            <a:ext cx="19202400" cy="30722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273511" y="40076616"/>
            <a:ext cx="19202400" cy="600815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514A19D-D022-49C4-B979-33EF12A0AC62}" type="slidenum">
              <a:rPr lang="en-US" altLang="ja-JP"/>
              <a:pPr>
                <a:defRPr/>
              </a:pPr>
              <a:t>‹#›</a:t>
            </a:fld>
            <a:endParaRPr lang="en-US" altLang="ja-JP"/>
          </a:p>
        </p:txBody>
      </p:sp>
    </p:spTree>
    <p:extLst>
      <p:ext uri="{BB962C8B-B14F-4D97-AF65-F5344CB8AC3E}">
        <p14:creationId xmlns:p14="http://schemas.microsoft.com/office/powerpoint/2010/main" val="1281102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00200" y="2052109"/>
            <a:ext cx="28803600" cy="853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40232" tIns="220116" rIns="440232" bIns="220116" numCol="1" anchor="ctr"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1600200" y="11947173"/>
            <a:ext cx="28803600" cy="337943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40232" tIns="220116" rIns="440232" bIns="220116"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28" name="Rectangle 4"/>
          <p:cNvSpPr>
            <a:spLocks noGrp="1" noChangeArrowheads="1"/>
          </p:cNvSpPr>
          <p:nvPr>
            <p:ph type="dt" sz="half" idx="2"/>
          </p:nvPr>
        </p:nvSpPr>
        <p:spPr bwMode="auto">
          <a:xfrm>
            <a:off x="1600200" y="46630520"/>
            <a:ext cx="7467600" cy="3556000"/>
          </a:xfrm>
          <a:prstGeom prst="rect">
            <a:avLst/>
          </a:prstGeom>
          <a:noFill/>
          <a:ln w="9525">
            <a:noFill/>
            <a:miter lim="800000"/>
            <a:headEnd/>
            <a:tailEnd/>
          </a:ln>
          <a:effectLst/>
        </p:spPr>
        <p:txBody>
          <a:bodyPr vert="horz" wrap="square" lIns="440232" tIns="220116" rIns="440232" bIns="220116" numCol="1" anchor="t" anchorCtr="0" compatLnSpc="1">
            <a:prstTxWarp prst="textNoShape">
              <a:avLst/>
            </a:prstTxWarp>
          </a:bodyPr>
          <a:lstStyle>
            <a:lvl1pPr algn="l">
              <a:defRPr sz="6500">
                <a:latin typeface="Arial" charset="0"/>
                <a:ea typeface="ＭＳ Ｐゴシック" charset="-128"/>
                <a:cs typeface="ＭＳ Ｐゴシック"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10934700" y="46630520"/>
            <a:ext cx="10134600" cy="3556000"/>
          </a:xfrm>
          <a:prstGeom prst="rect">
            <a:avLst/>
          </a:prstGeom>
          <a:noFill/>
          <a:ln w="9525">
            <a:noFill/>
            <a:miter lim="800000"/>
            <a:headEnd/>
            <a:tailEnd/>
          </a:ln>
          <a:effectLst/>
        </p:spPr>
        <p:txBody>
          <a:bodyPr vert="horz" wrap="square" lIns="440232" tIns="220116" rIns="440232" bIns="220116" numCol="1" anchor="t" anchorCtr="0" compatLnSpc="1">
            <a:prstTxWarp prst="textNoShape">
              <a:avLst/>
            </a:prstTxWarp>
          </a:bodyPr>
          <a:lstStyle>
            <a:lvl1pPr>
              <a:defRPr sz="6500">
                <a:latin typeface="Arial" charset="0"/>
                <a:ea typeface="ＭＳ Ｐゴシック" charset="-128"/>
                <a:cs typeface="ＭＳ Ｐゴシック"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22936200" y="46630520"/>
            <a:ext cx="7467600" cy="3556000"/>
          </a:xfrm>
          <a:prstGeom prst="rect">
            <a:avLst/>
          </a:prstGeom>
          <a:noFill/>
          <a:ln w="9525">
            <a:noFill/>
            <a:miter lim="800000"/>
            <a:headEnd/>
            <a:tailEnd/>
          </a:ln>
          <a:effectLst/>
        </p:spPr>
        <p:txBody>
          <a:bodyPr vert="horz" wrap="square" lIns="440232" tIns="220116" rIns="440232" bIns="220116" numCol="1" anchor="t" anchorCtr="0" compatLnSpc="1">
            <a:prstTxWarp prst="textNoShape">
              <a:avLst/>
            </a:prstTxWarp>
          </a:bodyPr>
          <a:lstStyle>
            <a:lvl1pPr algn="r">
              <a:defRPr sz="6500">
                <a:latin typeface="Arial" pitchFamily="34" charset="0"/>
                <a:ea typeface="ＭＳ Ｐゴシック" charset="-128"/>
              </a:defRPr>
            </a:lvl1pPr>
          </a:lstStyle>
          <a:p>
            <a:pPr>
              <a:defRPr/>
            </a:pPr>
            <a:fld id="{9F80D732-8C22-4AFF-A2BD-B8955BCC6E4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05313" rtl="0" eaLnBrk="0" fontAlgn="base" hangingPunct="0">
        <a:spcBef>
          <a:spcPct val="0"/>
        </a:spcBef>
        <a:spcAft>
          <a:spcPct val="0"/>
        </a:spcAft>
        <a:defRPr sz="21300">
          <a:solidFill>
            <a:schemeClr val="tx2"/>
          </a:solidFill>
          <a:latin typeface="+mj-lt"/>
          <a:ea typeface="ＭＳ Ｐゴシック" pitchFamily="50" charset="-128"/>
          <a:cs typeface="ＭＳ Ｐゴシック" charset="0"/>
        </a:defRPr>
      </a:lvl1pPr>
      <a:lvl2pPr algn="ctr" defTabSz="4405313" rtl="0" eaLnBrk="0" fontAlgn="base" hangingPunct="0">
        <a:spcBef>
          <a:spcPct val="0"/>
        </a:spcBef>
        <a:spcAft>
          <a:spcPct val="0"/>
        </a:spcAft>
        <a:defRPr sz="21300">
          <a:solidFill>
            <a:schemeClr val="tx2"/>
          </a:solidFill>
          <a:latin typeface="Arial" charset="0"/>
          <a:ea typeface="ＭＳ Ｐゴシック" pitchFamily="50" charset="-128"/>
          <a:cs typeface="ＭＳ Ｐゴシック" charset="0"/>
        </a:defRPr>
      </a:lvl2pPr>
      <a:lvl3pPr algn="ctr" defTabSz="4405313" rtl="0" eaLnBrk="0" fontAlgn="base" hangingPunct="0">
        <a:spcBef>
          <a:spcPct val="0"/>
        </a:spcBef>
        <a:spcAft>
          <a:spcPct val="0"/>
        </a:spcAft>
        <a:defRPr sz="21300">
          <a:solidFill>
            <a:schemeClr val="tx2"/>
          </a:solidFill>
          <a:latin typeface="Arial" charset="0"/>
          <a:ea typeface="ＭＳ Ｐゴシック" pitchFamily="50" charset="-128"/>
          <a:cs typeface="ＭＳ Ｐゴシック" charset="0"/>
        </a:defRPr>
      </a:lvl3pPr>
      <a:lvl4pPr algn="ctr" defTabSz="4405313" rtl="0" eaLnBrk="0" fontAlgn="base" hangingPunct="0">
        <a:spcBef>
          <a:spcPct val="0"/>
        </a:spcBef>
        <a:spcAft>
          <a:spcPct val="0"/>
        </a:spcAft>
        <a:defRPr sz="21300">
          <a:solidFill>
            <a:schemeClr val="tx2"/>
          </a:solidFill>
          <a:latin typeface="Arial" charset="0"/>
          <a:ea typeface="ＭＳ Ｐゴシック" pitchFamily="50" charset="-128"/>
          <a:cs typeface="ＭＳ Ｐゴシック" charset="0"/>
        </a:defRPr>
      </a:lvl4pPr>
      <a:lvl5pPr algn="ctr" defTabSz="4405313" rtl="0" eaLnBrk="0" fontAlgn="base" hangingPunct="0">
        <a:spcBef>
          <a:spcPct val="0"/>
        </a:spcBef>
        <a:spcAft>
          <a:spcPct val="0"/>
        </a:spcAft>
        <a:defRPr sz="21300">
          <a:solidFill>
            <a:schemeClr val="tx2"/>
          </a:solidFill>
          <a:latin typeface="Arial" charset="0"/>
          <a:ea typeface="ＭＳ Ｐゴシック" pitchFamily="50" charset="-128"/>
          <a:cs typeface="ＭＳ Ｐゴシック" charset="0"/>
        </a:defRPr>
      </a:lvl5pPr>
      <a:lvl6pPr marL="457200" algn="ctr" defTabSz="4405313" rtl="0" fontAlgn="base">
        <a:spcBef>
          <a:spcPct val="0"/>
        </a:spcBef>
        <a:spcAft>
          <a:spcPct val="0"/>
        </a:spcAft>
        <a:defRPr sz="21300">
          <a:solidFill>
            <a:schemeClr val="tx2"/>
          </a:solidFill>
          <a:latin typeface="Arial" charset="0"/>
        </a:defRPr>
      </a:lvl6pPr>
      <a:lvl7pPr marL="914400" algn="ctr" defTabSz="4405313" rtl="0" fontAlgn="base">
        <a:spcBef>
          <a:spcPct val="0"/>
        </a:spcBef>
        <a:spcAft>
          <a:spcPct val="0"/>
        </a:spcAft>
        <a:defRPr sz="21300">
          <a:solidFill>
            <a:schemeClr val="tx2"/>
          </a:solidFill>
          <a:latin typeface="Arial" charset="0"/>
        </a:defRPr>
      </a:lvl7pPr>
      <a:lvl8pPr marL="1371600" algn="ctr" defTabSz="4405313" rtl="0" fontAlgn="base">
        <a:spcBef>
          <a:spcPct val="0"/>
        </a:spcBef>
        <a:spcAft>
          <a:spcPct val="0"/>
        </a:spcAft>
        <a:defRPr sz="21300">
          <a:solidFill>
            <a:schemeClr val="tx2"/>
          </a:solidFill>
          <a:latin typeface="Arial" charset="0"/>
        </a:defRPr>
      </a:lvl8pPr>
      <a:lvl9pPr marL="1828800" algn="ctr" defTabSz="4405313" rtl="0" fontAlgn="base">
        <a:spcBef>
          <a:spcPct val="0"/>
        </a:spcBef>
        <a:spcAft>
          <a:spcPct val="0"/>
        </a:spcAft>
        <a:defRPr sz="21300">
          <a:solidFill>
            <a:schemeClr val="tx2"/>
          </a:solidFill>
          <a:latin typeface="Arial" charset="0"/>
        </a:defRPr>
      </a:lvl9pPr>
    </p:titleStyle>
    <p:bodyStyle>
      <a:lvl1pPr marL="1646238" indent="-1646238" algn="l" defTabSz="4405313" rtl="0" eaLnBrk="0" fontAlgn="base" hangingPunct="0">
        <a:spcBef>
          <a:spcPct val="20000"/>
        </a:spcBef>
        <a:spcAft>
          <a:spcPct val="0"/>
        </a:spcAft>
        <a:buChar char="•"/>
        <a:defRPr sz="15400">
          <a:solidFill>
            <a:schemeClr val="tx1"/>
          </a:solidFill>
          <a:latin typeface="+mn-lt"/>
          <a:ea typeface="ＭＳ Ｐゴシック" pitchFamily="50" charset="-128"/>
          <a:cs typeface="ＭＳ Ｐゴシック" charset="0"/>
        </a:defRPr>
      </a:lvl1pPr>
      <a:lvl2pPr marL="3576638" indent="-1370013" algn="l" defTabSz="4405313" rtl="0" eaLnBrk="0" fontAlgn="base" hangingPunct="0">
        <a:spcBef>
          <a:spcPct val="20000"/>
        </a:spcBef>
        <a:spcAft>
          <a:spcPct val="0"/>
        </a:spcAft>
        <a:buChar char="–"/>
        <a:defRPr sz="13400">
          <a:solidFill>
            <a:schemeClr val="tx1"/>
          </a:solidFill>
          <a:latin typeface="+mn-lt"/>
          <a:ea typeface="ＭＳ Ｐゴシック" charset="-128"/>
        </a:defRPr>
      </a:lvl2pPr>
      <a:lvl3pPr marL="5500688" indent="-1095375" algn="l" defTabSz="4405313" rtl="0" eaLnBrk="0" fontAlgn="base" hangingPunct="0">
        <a:spcBef>
          <a:spcPct val="20000"/>
        </a:spcBef>
        <a:spcAft>
          <a:spcPct val="0"/>
        </a:spcAft>
        <a:buChar char="•"/>
        <a:defRPr sz="11400">
          <a:solidFill>
            <a:schemeClr val="tx1"/>
          </a:solidFill>
          <a:latin typeface="+mn-lt"/>
          <a:ea typeface="ＭＳ Ｐゴシック" charset="-128"/>
        </a:defRPr>
      </a:lvl3pPr>
      <a:lvl4pPr marL="7705725" indent="-1103313" algn="l" defTabSz="4405313" rtl="0" eaLnBrk="0" fontAlgn="base" hangingPunct="0">
        <a:spcBef>
          <a:spcPct val="20000"/>
        </a:spcBef>
        <a:spcAft>
          <a:spcPct val="0"/>
        </a:spcAft>
        <a:buChar char="–"/>
        <a:defRPr sz="9900">
          <a:solidFill>
            <a:schemeClr val="tx1"/>
          </a:solidFill>
          <a:latin typeface="+mn-lt"/>
          <a:ea typeface="ＭＳ Ｐゴシック" charset="-128"/>
        </a:defRPr>
      </a:lvl4pPr>
      <a:lvl5pPr marL="9904413" indent="-1095375" algn="l" defTabSz="4405313" rtl="0" eaLnBrk="0" fontAlgn="base" hangingPunct="0">
        <a:spcBef>
          <a:spcPct val="20000"/>
        </a:spcBef>
        <a:spcAft>
          <a:spcPct val="0"/>
        </a:spcAft>
        <a:buChar char="»"/>
        <a:defRPr sz="9900">
          <a:solidFill>
            <a:schemeClr val="tx1"/>
          </a:solidFill>
          <a:latin typeface="+mn-lt"/>
          <a:ea typeface="ＭＳ Ｐゴシック" charset="-128"/>
        </a:defRPr>
      </a:lvl5pPr>
      <a:lvl6pPr marL="10361613" indent="-1095375" algn="l" defTabSz="4405313" rtl="0" fontAlgn="base">
        <a:spcBef>
          <a:spcPct val="20000"/>
        </a:spcBef>
        <a:spcAft>
          <a:spcPct val="0"/>
        </a:spcAft>
        <a:buChar char="»"/>
        <a:defRPr sz="9900">
          <a:solidFill>
            <a:schemeClr val="tx1"/>
          </a:solidFill>
          <a:latin typeface="+mn-lt"/>
        </a:defRPr>
      </a:lvl6pPr>
      <a:lvl7pPr marL="10818813" indent="-1095375" algn="l" defTabSz="4405313" rtl="0" fontAlgn="base">
        <a:spcBef>
          <a:spcPct val="20000"/>
        </a:spcBef>
        <a:spcAft>
          <a:spcPct val="0"/>
        </a:spcAft>
        <a:buChar char="»"/>
        <a:defRPr sz="9900">
          <a:solidFill>
            <a:schemeClr val="tx1"/>
          </a:solidFill>
          <a:latin typeface="+mn-lt"/>
        </a:defRPr>
      </a:lvl7pPr>
      <a:lvl8pPr marL="11276013" indent="-1095375" algn="l" defTabSz="4405313" rtl="0" fontAlgn="base">
        <a:spcBef>
          <a:spcPct val="20000"/>
        </a:spcBef>
        <a:spcAft>
          <a:spcPct val="0"/>
        </a:spcAft>
        <a:buChar char="»"/>
        <a:defRPr sz="9900">
          <a:solidFill>
            <a:schemeClr val="tx1"/>
          </a:solidFill>
          <a:latin typeface="+mn-lt"/>
        </a:defRPr>
      </a:lvl8pPr>
      <a:lvl9pPr marL="11733213" indent="-1095375" algn="l" defTabSz="4405313" rtl="0" fontAlgn="base">
        <a:spcBef>
          <a:spcPct val="20000"/>
        </a:spcBef>
        <a:spcAft>
          <a:spcPct val="0"/>
        </a:spcAft>
        <a:buChar char="»"/>
        <a:defRPr sz="9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oleObject" Target="../embeddings/oleObject4.bin"/><Relationship Id="rId18" Type="http://schemas.openxmlformats.org/officeDocument/2006/relationships/image" Target="../media/image7.emf"/><Relationship Id="rId3" Type="http://schemas.openxmlformats.org/officeDocument/2006/relationships/notesSlide" Target="../notesSlides/notesSlide1.xml"/><Relationship Id="rId21" Type="http://schemas.openxmlformats.org/officeDocument/2006/relationships/image" Target="../media/image14.jpeg"/><Relationship Id="rId7" Type="http://schemas.openxmlformats.org/officeDocument/2006/relationships/image" Target="../media/image2.emf"/><Relationship Id="rId12" Type="http://schemas.openxmlformats.org/officeDocument/2006/relationships/image" Target="../media/image4.wmf"/><Relationship Id="rId17" Type="http://schemas.openxmlformats.org/officeDocument/2006/relationships/oleObject" Target="../embeddings/oleObject6.bin"/><Relationship Id="rId25" Type="http://schemas.openxmlformats.org/officeDocument/2006/relationships/image" Target="../media/image8.wmf"/><Relationship Id="rId2" Type="http://schemas.openxmlformats.org/officeDocument/2006/relationships/slideLayout" Target="../slideLayouts/slideLayout7.xml"/><Relationship Id="rId16" Type="http://schemas.openxmlformats.org/officeDocument/2006/relationships/image" Target="../media/image6.emf"/><Relationship Id="rId20" Type="http://schemas.openxmlformats.org/officeDocument/2006/relationships/image" Target="../media/image13.png"/><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oleObject" Target="../embeddings/oleObject3.bin"/><Relationship Id="rId24" Type="http://schemas.openxmlformats.org/officeDocument/2006/relationships/oleObject" Target="../embeddings/oleObject7.bin"/><Relationship Id="rId5" Type="http://schemas.openxmlformats.org/officeDocument/2006/relationships/image" Target="../media/image10.png"/><Relationship Id="rId15" Type="http://schemas.openxmlformats.org/officeDocument/2006/relationships/oleObject" Target="../embeddings/oleObject5.bin"/><Relationship Id="rId23" Type="http://schemas.openxmlformats.org/officeDocument/2006/relationships/image" Target="../media/image16.emf"/><Relationship Id="rId10" Type="http://schemas.openxmlformats.org/officeDocument/2006/relationships/image" Target="../media/image3.wmf"/><Relationship Id="rId19" Type="http://schemas.openxmlformats.org/officeDocument/2006/relationships/image" Target="../media/image12.emf"/><Relationship Id="rId4" Type="http://schemas.openxmlformats.org/officeDocument/2006/relationships/image" Target="../media/image9.jpeg"/><Relationship Id="rId9" Type="http://schemas.openxmlformats.org/officeDocument/2006/relationships/oleObject" Target="../embeddings/oleObject2.bin"/><Relationship Id="rId14" Type="http://schemas.openxmlformats.org/officeDocument/2006/relationships/image" Target="../media/image5.wmf"/><Relationship Id="rId22"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7" descr="Newsprint"/>
          <p:cNvSpPr>
            <a:spLocks noChangeArrowheads="1"/>
          </p:cNvSpPr>
          <p:nvPr/>
        </p:nvSpPr>
        <p:spPr bwMode="auto">
          <a:xfrm>
            <a:off x="18887945" y="44941248"/>
            <a:ext cx="12552865" cy="1515867"/>
          </a:xfrm>
          <a:prstGeom prst="roundRect">
            <a:avLst>
              <a:gd name="adj" fmla="val 2773"/>
            </a:avLst>
          </a:prstGeom>
          <a:blipFill>
            <a:blip r:embed="rId4"/>
            <a:tile tx="0" ty="0" sx="100000" sy="100000" flip="none" algn="tl"/>
          </a:blipFill>
          <a:ln>
            <a:noFill/>
          </a:ln>
          <a:extLst/>
        </p:spPr>
        <p:txBody>
          <a:bodyPr wrap="none" anchor="ctr"/>
          <a:lstStyle>
            <a:lvl1pPr algn="l" defTabSz="2198688" eaLnBrk="0" hangingPunct="0">
              <a:spcBef>
                <a:spcPct val="20000"/>
              </a:spcBef>
              <a:buChar char="•"/>
              <a:defRPr sz="15400">
                <a:solidFill>
                  <a:schemeClr val="tx1"/>
                </a:solidFill>
                <a:latin typeface="Arial" charset="0"/>
                <a:ea typeface="ＭＳ Ｐゴシック" pitchFamily="34" charset="-128"/>
              </a:defRPr>
            </a:lvl1pPr>
            <a:lvl2pPr marL="742950" indent="-285750" algn="l" defTabSz="2198688" eaLnBrk="0" hangingPunct="0">
              <a:spcBef>
                <a:spcPct val="20000"/>
              </a:spcBef>
              <a:buChar char="–"/>
              <a:defRPr sz="13400">
                <a:solidFill>
                  <a:schemeClr val="tx1"/>
                </a:solidFill>
                <a:latin typeface="Arial" charset="0"/>
                <a:ea typeface="ＭＳ Ｐゴシック" pitchFamily="34" charset="-128"/>
              </a:defRPr>
            </a:lvl2pPr>
            <a:lvl3pPr marL="1143000" indent="-228600" algn="l" defTabSz="2198688" eaLnBrk="0" hangingPunct="0">
              <a:spcBef>
                <a:spcPct val="20000"/>
              </a:spcBef>
              <a:buChar char="•"/>
              <a:defRPr sz="11400">
                <a:solidFill>
                  <a:schemeClr val="tx1"/>
                </a:solidFill>
                <a:latin typeface="Arial" charset="0"/>
                <a:ea typeface="ＭＳ Ｐゴシック" pitchFamily="34" charset="-128"/>
              </a:defRPr>
            </a:lvl3pPr>
            <a:lvl4pPr marL="1600200" indent="-228600" algn="l" defTabSz="2198688" eaLnBrk="0" hangingPunct="0">
              <a:spcBef>
                <a:spcPct val="20000"/>
              </a:spcBef>
              <a:buChar char="–"/>
              <a:defRPr sz="9900">
                <a:solidFill>
                  <a:schemeClr val="tx1"/>
                </a:solidFill>
                <a:latin typeface="Arial" charset="0"/>
                <a:ea typeface="ＭＳ Ｐゴシック" pitchFamily="34" charset="-128"/>
              </a:defRPr>
            </a:lvl4pPr>
            <a:lvl5pPr marL="2057400" indent="-228600" algn="l" defTabSz="2198688" eaLnBrk="0" hangingPunct="0">
              <a:spcBef>
                <a:spcPct val="20000"/>
              </a:spcBef>
              <a:buChar char="»"/>
              <a:defRPr sz="9900">
                <a:solidFill>
                  <a:schemeClr val="tx1"/>
                </a:solidFill>
                <a:latin typeface="Arial" charset="0"/>
                <a:ea typeface="ＭＳ Ｐゴシック" pitchFamily="34" charset="-128"/>
              </a:defRPr>
            </a:lvl5pPr>
            <a:lvl6pPr marL="25146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6pPr>
            <a:lvl7pPr marL="29718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7pPr>
            <a:lvl8pPr marL="34290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8pPr>
            <a:lvl9pPr marL="38862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2400" dirty="0">
              <a:solidFill>
                <a:srgbClr val="777777"/>
              </a:solidFill>
            </a:endParaRPr>
          </a:p>
        </p:txBody>
      </p:sp>
      <p:sp>
        <p:nvSpPr>
          <p:cNvPr id="2067" name="Text Box 3"/>
          <p:cNvSpPr txBox="1">
            <a:spLocks noChangeAspect="1" noChangeArrowheads="1"/>
          </p:cNvSpPr>
          <p:nvPr/>
        </p:nvSpPr>
        <p:spPr bwMode="auto">
          <a:xfrm>
            <a:off x="5804776" y="596494"/>
            <a:ext cx="21583609" cy="26448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06876" tIns="53438" rIns="106876" bIns="53438">
            <a:spAutoFit/>
          </a:bodyPr>
          <a:lstStyle>
            <a:lvl1pPr algn="l" defTabSz="1071563" eaLnBrk="0" hangingPunct="0">
              <a:spcBef>
                <a:spcPct val="20000"/>
              </a:spcBef>
              <a:buChar char="•"/>
              <a:defRPr sz="15400">
                <a:solidFill>
                  <a:schemeClr val="tx1"/>
                </a:solidFill>
                <a:latin typeface="Arial" charset="0"/>
                <a:ea typeface="ＭＳ Ｐゴシック" pitchFamily="34" charset="-128"/>
              </a:defRPr>
            </a:lvl1pPr>
            <a:lvl2pPr marL="742950" indent="-285750" algn="l" defTabSz="1071563" eaLnBrk="0" hangingPunct="0">
              <a:spcBef>
                <a:spcPct val="20000"/>
              </a:spcBef>
              <a:buChar char="–"/>
              <a:defRPr sz="13400">
                <a:solidFill>
                  <a:schemeClr val="tx1"/>
                </a:solidFill>
                <a:latin typeface="Arial" charset="0"/>
                <a:ea typeface="ＭＳ Ｐゴシック" pitchFamily="34" charset="-128"/>
              </a:defRPr>
            </a:lvl2pPr>
            <a:lvl3pPr marL="1143000" indent="-228600" algn="l" defTabSz="1071563" eaLnBrk="0" hangingPunct="0">
              <a:spcBef>
                <a:spcPct val="20000"/>
              </a:spcBef>
              <a:buChar char="•"/>
              <a:defRPr sz="11400">
                <a:solidFill>
                  <a:schemeClr val="tx1"/>
                </a:solidFill>
                <a:latin typeface="Arial" charset="0"/>
                <a:ea typeface="ＭＳ Ｐゴシック" pitchFamily="34" charset="-128"/>
              </a:defRPr>
            </a:lvl3pPr>
            <a:lvl4pPr marL="1600200" indent="-228600" algn="l" defTabSz="1071563" eaLnBrk="0" hangingPunct="0">
              <a:spcBef>
                <a:spcPct val="20000"/>
              </a:spcBef>
              <a:buChar char="–"/>
              <a:defRPr sz="9900">
                <a:solidFill>
                  <a:schemeClr val="tx1"/>
                </a:solidFill>
                <a:latin typeface="Arial" charset="0"/>
                <a:ea typeface="ＭＳ Ｐゴシック" pitchFamily="34" charset="-128"/>
              </a:defRPr>
            </a:lvl4pPr>
            <a:lvl5pPr marL="2057400" indent="-228600" algn="l" defTabSz="1071563" eaLnBrk="0" hangingPunct="0">
              <a:spcBef>
                <a:spcPct val="20000"/>
              </a:spcBef>
              <a:buChar char="»"/>
              <a:defRPr sz="9900">
                <a:solidFill>
                  <a:schemeClr val="tx1"/>
                </a:solidFill>
                <a:latin typeface="Arial" charset="0"/>
                <a:ea typeface="ＭＳ Ｐゴシック" pitchFamily="34" charset="-128"/>
              </a:defRPr>
            </a:lvl5pPr>
            <a:lvl6pPr marL="2514600" indent="-228600" defTabSz="1071563" eaLnBrk="0" fontAlgn="base" hangingPunct="0">
              <a:spcBef>
                <a:spcPct val="20000"/>
              </a:spcBef>
              <a:spcAft>
                <a:spcPct val="0"/>
              </a:spcAft>
              <a:buChar char="»"/>
              <a:defRPr sz="9900">
                <a:solidFill>
                  <a:schemeClr val="tx1"/>
                </a:solidFill>
                <a:latin typeface="Arial" charset="0"/>
                <a:ea typeface="ＭＳ Ｐゴシック" pitchFamily="34" charset="-128"/>
              </a:defRPr>
            </a:lvl6pPr>
            <a:lvl7pPr marL="2971800" indent="-228600" defTabSz="1071563" eaLnBrk="0" fontAlgn="base" hangingPunct="0">
              <a:spcBef>
                <a:spcPct val="20000"/>
              </a:spcBef>
              <a:spcAft>
                <a:spcPct val="0"/>
              </a:spcAft>
              <a:buChar char="»"/>
              <a:defRPr sz="9900">
                <a:solidFill>
                  <a:schemeClr val="tx1"/>
                </a:solidFill>
                <a:latin typeface="Arial" charset="0"/>
                <a:ea typeface="ＭＳ Ｐゴシック" pitchFamily="34" charset="-128"/>
              </a:defRPr>
            </a:lvl7pPr>
            <a:lvl8pPr marL="3429000" indent="-228600" defTabSz="1071563" eaLnBrk="0" fontAlgn="base" hangingPunct="0">
              <a:spcBef>
                <a:spcPct val="20000"/>
              </a:spcBef>
              <a:spcAft>
                <a:spcPct val="0"/>
              </a:spcAft>
              <a:buChar char="»"/>
              <a:defRPr sz="9900">
                <a:solidFill>
                  <a:schemeClr val="tx1"/>
                </a:solidFill>
                <a:latin typeface="Arial" charset="0"/>
                <a:ea typeface="ＭＳ Ｐゴシック" pitchFamily="34" charset="-128"/>
              </a:defRPr>
            </a:lvl8pPr>
            <a:lvl9pPr marL="3886200" indent="-228600" defTabSz="1071563" eaLnBrk="0" fontAlgn="base" hangingPunct="0">
              <a:spcBef>
                <a:spcPct val="20000"/>
              </a:spcBef>
              <a:spcAft>
                <a:spcPct val="0"/>
              </a:spcAft>
              <a:buChar char="»"/>
              <a:defRPr sz="9900">
                <a:solidFill>
                  <a:schemeClr val="tx1"/>
                </a:solidFill>
                <a:latin typeface="Arial" charset="0"/>
                <a:ea typeface="ＭＳ Ｐゴシック" pitchFamily="34" charset="-128"/>
              </a:defRPr>
            </a:lvl9pPr>
          </a:lstStyle>
          <a:p>
            <a:pPr algn="ctr">
              <a:lnSpc>
                <a:spcPct val="120000"/>
              </a:lnSpc>
              <a:buNone/>
            </a:pPr>
            <a:r>
              <a:rPr lang="en-US" sz="6600" b="1" dirty="0"/>
              <a:t>Developing a Reduced-Order Groundwater Model for Managing </a:t>
            </a:r>
            <a:r>
              <a:rPr lang="en-US" sz="6600" b="1" dirty="0" smtClean="0"/>
              <a:t>Seawater Intrusion </a:t>
            </a:r>
            <a:r>
              <a:rPr lang="en-US" sz="6600" b="1" dirty="0"/>
              <a:t>in Coastal Aquifers</a:t>
            </a:r>
            <a:endParaRPr lang="en-GB" sz="6600" b="1" dirty="0"/>
          </a:p>
        </p:txBody>
      </p:sp>
      <p:pic>
        <p:nvPicPr>
          <p:cNvPr id="2173" name="Picture 153" descr="C:\Users\localadmin\Desktop\Picture1.png"/>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88" y="3744891"/>
            <a:ext cx="32004000" cy="466724"/>
          </a:xfrm>
          <a:prstGeom prst="rect">
            <a:avLst/>
          </a:prstGeom>
          <a:solidFill>
            <a:srgbClr val="0066FF"/>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0" name="Rectangle 58"/>
          <p:cNvSpPr>
            <a:spLocks noChangeArrowheads="1"/>
          </p:cNvSpPr>
          <p:nvPr/>
        </p:nvSpPr>
        <p:spPr bwMode="auto">
          <a:xfrm>
            <a:off x="0" y="0"/>
            <a:ext cx="3200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60" name="Rectangle 60"/>
          <p:cNvSpPr>
            <a:spLocks noChangeArrowheads="1"/>
          </p:cNvSpPr>
          <p:nvPr/>
        </p:nvSpPr>
        <p:spPr bwMode="auto">
          <a:xfrm>
            <a:off x="152400" y="152400"/>
            <a:ext cx="3200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3" name="Text Box 8"/>
          <p:cNvSpPr>
            <a:spLocks noChangeArrowheads="1"/>
          </p:cNvSpPr>
          <p:nvPr/>
        </p:nvSpPr>
        <p:spPr bwMode="auto">
          <a:xfrm>
            <a:off x="481361" y="32984529"/>
            <a:ext cx="17921578" cy="933666"/>
          </a:xfrm>
          <a:prstGeom prst="roundRect">
            <a:avLst>
              <a:gd name="adj" fmla="val 33546"/>
            </a:avLst>
          </a:prstGeom>
          <a:solidFill>
            <a:srgbClr val="002060"/>
          </a:solidFill>
          <a:ln w="9525">
            <a:noFill/>
            <a:round/>
            <a:headEnd/>
            <a:tailEnd/>
          </a:ln>
        </p:spPr>
        <p:txBody>
          <a:bodyPr wrap="square" lIns="74052" tIns="37023" rIns="74052" bIns="37023">
            <a:spAutoFit/>
          </a:bodyPr>
          <a:lstStyle>
            <a:lvl1pPr marL="7938" algn="l" defTabSz="741363" eaLnBrk="0" hangingPunct="0">
              <a:spcBef>
                <a:spcPct val="20000"/>
              </a:spcBef>
              <a:buChar char="•"/>
              <a:defRPr sz="15400">
                <a:solidFill>
                  <a:schemeClr val="tx1"/>
                </a:solidFill>
                <a:latin typeface="Arial" charset="0"/>
                <a:ea typeface="ＭＳ Ｐゴシック" pitchFamily="34" charset="-128"/>
              </a:defRPr>
            </a:lvl1pPr>
            <a:lvl2pPr marL="742950" indent="-285750" algn="l" defTabSz="741363" eaLnBrk="0" hangingPunct="0">
              <a:spcBef>
                <a:spcPct val="20000"/>
              </a:spcBef>
              <a:buChar char="–"/>
              <a:defRPr sz="13400">
                <a:solidFill>
                  <a:schemeClr val="tx1"/>
                </a:solidFill>
                <a:latin typeface="Arial" charset="0"/>
                <a:ea typeface="ＭＳ Ｐゴシック" pitchFamily="34" charset="-128"/>
              </a:defRPr>
            </a:lvl2pPr>
            <a:lvl3pPr marL="1143000" indent="-228600" algn="l" defTabSz="741363" eaLnBrk="0" hangingPunct="0">
              <a:spcBef>
                <a:spcPct val="20000"/>
              </a:spcBef>
              <a:buChar char="•"/>
              <a:defRPr sz="11400">
                <a:solidFill>
                  <a:schemeClr val="tx1"/>
                </a:solidFill>
                <a:latin typeface="Arial" charset="0"/>
                <a:ea typeface="ＭＳ Ｐゴシック" pitchFamily="34" charset="-128"/>
              </a:defRPr>
            </a:lvl3pPr>
            <a:lvl4pPr marL="1600200" indent="-228600" algn="l" defTabSz="741363" eaLnBrk="0" hangingPunct="0">
              <a:spcBef>
                <a:spcPct val="20000"/>
              </a:spcBef>
              <a:buChar char="–"/>
              <a:defRPr sz="9900">
                <a:solidFill>
                  <a:schemeClr val="tx1"/>
                </a:solidFill>
                <a:latin typeface="Arial" charset="0"/>
                <a:ea typeface="ＭＳ Ｐゴシック" pitchFamily="34" charset="-128"/>
              </a:defRPr>
            </a:lvl4pPr>
            <a:lvl5pPr marL="2057400" indent="-228600" algn="l" defTabSz="741363" eaLnBrk="0" hangingPunct="0">
              <a:spcBef>
                <a:spcPct val="20000"/>
              </a:spcBef>
              <a:buChar char="»"/>
              <a:defRPr sz="9900">
                <a:solidFill>
                  <a:schemeClr val="tx1"/>
                </a:solidFill>
                <a:latin typeface="Arial" charset="0"/>
                <a:ea typeface="ＭＳ Ｐゴシック" pitchFamily="34" charset="-128"/>
              </a:defRPr>
            </a:lvl5pPr>
            <a:lvl6pPr marL="2514600" indent="-228600" defTabSz="741363" eaLnBrk="0" fontAlgn="base" hangingPunct="0">
              <a:spcBef>
                <a:spcPct val="20000"/>
              </a:spcBef>
              <a:spcAft>
                <a:spcPct val="0"/>
              </a:spcAft>
              <a:buChar char="»"/>
              <a:defRPr sz="9900">
                <a:solidFill>
                  <a:schemeClr val="tx1"/>
                </a:solidFill>
                <a:latin typeface="Arial" charset="0"/>
                <a:ea typeface="ＭＳ Ｐゴシック" pitchFamily="34" charset="-128"/>
              </a:defRPr>
            </a:lvl6pPr>
            <a:lvl7pPr marL="2971800" indent="-228600" defTabSz="741363" eaLnBrk="0" fontAlgn="base" hangingPunct="0">
              <a:spcBef>
                <a:spcPct val="20000"/>
              </a:spcBef>
              <a:spcAft>
                <a:spcPct val="0"/>
              </a:spcAft>
              <a:buChar char="»"/>
              <a:defRPr sz="9900">
                <a:solidFill>
                  <a:schemeClr val="tx1"/>
                </a:solidFill>
                <a:latin typeface="Arial" charset="0"/>
                <a:ea typeface="ＭＳ Ｐゴシック" pitchFamily="34" charset="-128"/>
              </a:defRPr>
            </a:lvl7pPr>
            <a:lvl8pPr marL="3429000" indent="-228600" defTabSz="741363" eaLnBrk="0" fontAlgn="base" hangingPunct="0">
              <a:spcBef>
                <a:spcPct val="20000"/>
              </a:spcBef>
              <a:spcAft>
                <a:spcPct val="0"/>
              </a:spcAft>
              <a:buChar char="»"/>
              <a:defRPr sz="9900">
                <a:solidFill>
                  <a:schemeClr val="tx1"/>
                </a:solidFill>
                <a:latin typeface="Arial" charset="0"/>
                <a:ea typeface="ＭＳ Ｐゴシック" pitchFamily="34" charset="-128"/>
              </a:defRPr>
            </a:lvl8pPr>
            <a:lvl9pPr marL="3886200" indent="-228600" defTabSz="741363" eaLnBrk="0" fontAlgn="base" hangingPunct="0">
              <a:spcBef>
                <a:spcPct val="20000"/>
              </a:spcBef>
              <a:spcAft>
                <a:spcPct val="0"/>
              </a:spcAft>
              <a:buChar char="»"/>
              <a:defRPr sz="9900">
                <a:solidFill>
                  <a:schemeClr val="tx1"/>
                </a:solidFill>
                <a:latin typeface="Arial" charset="0"/>
                <a:ea typeface="ＭＳ Ｐゴシック" pitchFamily="34" charset="-128"/>
              </a:defRPr>
            </a:lvl9pPr>
          </a:lstStyle>
          <a:p>
            <a:pPr>
              <a:spcBef>
                <a:spcPct val="50000"/>
              </a:spcBef>
              <a:buFontTx/>
              <a:buNone/>
            </a:pPr>
            <a:r>
              <a:rPr lang="en-US" altLang="ja-JP" sz="4400" b="1" dirty="0" smtClean="0">
                <a:solidFill>
                  <a:schemeClr val="bg1"/>
                </a:solidFill>
              </a:rPr>
              <a:t>3. Methodology</a:t>
            </a:r>
            <a:endParaRPr lang="en-US" altLang="ja-JP" sz="4400" b="1" dirty="0">
              <a:solidFill>
                <a:schemeClr val="bg1"/>
              </a:solidFill>
            </a:endParaRPr>
          </a:p>
        </p:txBody>
      </p:sp>
      <p:sp>
        <p:nvSpPr>
          <p:cNvPr id="103" name="Rectangle 7" descr="Newsprint"/>
          <p:cNvSpPr>
            <a:spLocks noChangeArrowheads="1"/>
          </p:cNvSpPr>
          <p:nvPr/>
        </p:nvSpPr>
        <p:spPr bwMode="auto">
          <a:xfrm>
            <a:off x="539619" y="33883952"/>
            <a:ext cx="17857023" cy="12596941"/>
          </a:xfrm>
          <a:prstGeom prst="roundRect">
            <a:avLst>
              <a:gd name="adj" fmla="val 2773"/>
            </a:avLst>
          </a:prstGeom>
          <a:blipFill>
            <a:blip r:embed="rId4"/>
            <a:tile tx="0" ty="0" sx="100000" sy="100000" flip="none" algn="tl"/>
          </a:blipFill>
          <a:ln>
            <a:noFill/>
          </a:ln>
          <a:extLst/>
        </p:spPr>
        <p:txBody>
          <a:bodyPr wrap="none" anchor="ctr"/>
          <a:lstStyle>
            <a:lvl1pPr algn="l" defTabSz="2198688" eaLnBrk="0" hangingPunct="0">
              <a:spcBef>
                <a:spcPct val="20000"/>
              </a:spcBef>
              <a:buChar char="•"/>
              <a:defRPr sz="15400">
                <a:solidFill>
                  <a:schemeClr val="tx1"/>
                </a:solidFill>
                <a:latin typeface="Arial" charset="0"/>
                <a:ea typeface="ＭＳ Ｐゴシック" pitchFamily="34" charset="-128"/>
              </a:defRPr>
            </a:lvl1pPr>
            <a:lvl2pPr marL="742950" indent="-285750" algn="l" defTabSz="2198688" eaLnBrk="0" hangingPunct="0">
              <a:spcBef>
                <a:spcPct val="20000"/>
              </a:spcBef>
              <a:buChar char="–"/>
              <a:defRPr sz="13400">
                <a:solidFill>
                  <a:schemeClr val="tx1"/>
                </a:solidFill>
                <a:latin typeface="Arial" charset="0"/>
                <a:ea typeface="ＭＳ Ｐゴシック" pitchFamily="34" charset="-128"/>
              </a:defRPr>
            </a:lvl2pPr>
            <a:lvl3pPr marL="1143000" indent="-228600" algn="l" defTabSz="2198688" eaLnBrk="0" hangingPunct="0">
              <a:spcBef>
                <a:spcPct val="20000"/>
              </a:spcBef>
              <a:buChar char="•"/>
              <a:defRPr sz="11400">
                <a:solidFill>
                  <a:schemeClr val="tx1"/>
                </a:solidFill>
                <a:latin typeface="Arial" charset="0"/>
                <a:ea typeface="ＭＳ Ｐゴシック" pitchFamily="34" charset="-128"/>
              </a:defRPr>
            </a:lvl3pPr>
            <a:lvl4pPr marL="1600200" indent="-228600" algn="l" defTabSz="2198688" eaLnBrk="0" hangingPunct="0">
              <a:spcBef>
                <a:spcPct val="20000"/>
              </a:spcBef>
              <a:buChar char="–"/>
              <a:defRPr sz="9900">
                <a:solidFill>
                  <a:schemeClr val="tx1"/>
                </a:solidFill>
                <a:latin typeface="Arial" charset="0"/>
                <a:ea typeface="ＭＳ Ｐゴシック" pitchFamily="34" charset="-128"/>
              </a:defRPr>
            </a:lvl4pPr>
            <a:lvl5pPr marL="2057400" indent="-228600" algn="l" defTabSz="2198688" eaLnBrk="0" hangingPunct="0">
              <a:spcBef>
                <a:spcPct val="20000"/>
              </a:spcBef>
              <a:buChar char="»"/>
              <a:defRPr sz="9900">
                <a:solidFill>
                  <a:schemeClr val="tx1"/>
                </a:solidFill>
                <a:latin typeface="Arial" charset="0"/>
                <a:ea typeface="ＭＳ Ｐゴシック" pitchFamily="34" charset="-128"/>
              </a:defRPr>
            </a:lvl5pPr>
            <a:lvl6pPr marL="25146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6pPr>
            <a:lvl7pPr marL="29718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7pPr>
            <a:lvl8pPr marL="34290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8pPr>
            <a:lvl9pPr marL="38862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2400" dirty="0">
              <a:solidFill>
                <a:srgbClr val="777777"/>
              </a:solidFill>
            </a:endParaRPr>
          </a:p>
        </p:txBody>
      </p:sp>
      <p:sp>
        <p:nvSpPr>
          <p:cNvPr id="73" name="Text Box 885"/>
          <p:cNvSpPr txBox="1">
            <a:spLocks noChangeAspect="1" noChangeArrowheads="1"/>
          </p:cNvSpPr>
          <p:nvPr/>
        </p:nvSpPr>
        <p:spPr bwMode="auto">
          <a:xfrm>
            <a:off x="152400" y="4498439"/>
            <a:ext cx="31067796" cy="2785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06876" tIns="53438" rIns="106876" bIns="53438">
            <a:spAutoFit/>
          </a:bodyPr>
          <a:lstStyle>
            <a:lvl1pPr algn="l" defTabSz="1071563" eaLnBrk="0" hangingPunct="0">
              <a:spcBef>
                <a:spcPct val="20000"/>
              </a:spcBef>
              <a:buChar char="•"/>
              <a:defRPr sz="15400">
                <a:solidFill>
                  <a:schemeClr val="tx1"/>
                </a:solidFill>
                <a:latin typeface="Arial" charset="0"/>
                <a:ea typeface="ＭＳ Ｐゴシック" pitchFamily="34" charset="-128"/>
              </a:defRPr>
            </a:lvl1pPr>
            <a:lvl2pPr marL="742950" indent="-285750" algn="l" defTabSz="1071563" eaLnBrk="0" hangingPunct="0">
              <a:spcBef>
                <a:spcPct val="20000"/>
              </a:spcBef>
              <a:buChar char="–"/>
              <a:defRPr sz="13400">
                <a:solidFill>
                  <a:schemeClr val="tx1"/>
                </a:solidFill>
                <a:latin typeface="Arial" charset="0"/>
                <a:ea typeface="ＭＳ Ｐゴシック" pitchFamily="34" charset="-128"/>
              </a:defRPr>
            </a:lvl2pPr>
            <a:lvl3pPr marL="1143000" indent="-228600" algn="l" defTabSz="1071563" eaLnBrk="0" hangingPunct="0">
              <a:spcBef>
                <a:spcPct val="20000"/>
              </a:spcBef>
              <a:buChar char="•"/>
              <a:defRPr sz="11400">
                <a:solidFill>
                  <a:schemeClr val="tx1"/>
                </a:solidFill>
                <a:latin typeface="Arial" charset="0"/>
                <a:ea typeface="ＭＳ Ｐゴシック" pitchFamily="34" charset="-128"/>
              </a:defRPr>
            </a:lvl3pPr>
            <a:lvl4pPr marL="1600200" indent="-228600" algn="l" defTabSz="1071563" eaLnBrk="0" hangingPunct="0">
              <a:spcBef>
                <a:spcPct val="20000"/>
              </a:spcBef>
              <a:buChar char="–"/>
              <a:defRPr sz="9900">
                <a:solidFill>
                  <a:schemeClr val="tx1"/>
                </a:solidFill>
                <a:latin typeface="Arial" charset="0"/>
                <a:ea typeface="ＭＳ Ｐゴシック" pitchFamily="34" charset="-128"/>
              </a:defRPr>
            </a:lvl4pPr>
            <a:lvl5pPr marL="2057400" indent="-228600" algn="l" defTabSz="1071563" eaLnBrk="0" hangingPunct="0">
              <a:spcBef>
                <a:spcPct val="20000"/>
              </a:spcBef>
              <a:buChar char="»"/>
              <a:defRPr sz="9900">
                <a:solidFill>
                  <a:schemeClr val="tx1"/>
                </a:solidFill>
                <a:latin typeface="Arial" charset="0"/>
                <a:ea typeface="ＭＳ Ｐゴシック" pitchFamily="34" charset="-128"/>
              </a:defRPr>
            </a:lvl5pPr>
            <a:lvl6pPr marL="2514600" indent="-228600" defTabSz="1071563" eaLnBrk="0" fontAlgn="base" hangingPunct="0">
              <a:spcBef>
                <a:spcPct val="20000"/>
              </a:spcBef>
              <a:spcAft>
                <a:spcPct val="0"/>
              </a:spcAft>
              <a:buChar char="»"/>
              <a:defRPr sz="9900">
                <a:solidFill>
                  <a:schemeClr val="tx1"/>
                </a:solidFill>
                <a:latin typeface="Arial" charset="0"/>
                <a:ea typeface="ＭＳ Ｐゴシック" pitchFamily="34" charset="-128"/>
              </a:defRPr>
            </a:lvl6pPr>
            <a:lvl7pPr marL="2971800" indent="-228600" defTabSz="1071563" eaLnBrk="0" fontAlgn="base" hangingPunct="0">
              <a:spcBef>
                <a:spcPct val="20000"/>
              </a:spcBef>
              <a:spcAft>
                <a:spcPct val="0"/>
              </a:spcAft>
              <a:buChar char="»"/>
              <a:defRPr sz="9900">
                <a:solidFill>
                  <a:schemeClr val="tx1"/>
                </a:solidFill>
                <a:latin typeface="Arial" charset="0"/>
                <a:ea typeface="ＭＳ Ｐゴシック" pitchFamily="34" charset="-128"/>
              </a:defRPr>
            </a:lvl7pPr>
            <a:lvl8pPr marL="3429000" indent="-228600" defTabSz="1071563" eaLnBrk="0" fontAlgn="base" hangingPunct="0">
              <a:spcBef>
                <a:spcPct val="20000"/>
              </a:spcBef>
              <a:spcAft>
                <a:spcPct val="0"/>
              </a:spcAft>
              <a:buChar char="»"/>
              <a:defRPr sz="9900">
                <a:solidFill>
                  <a:schemeClr val="tx1"/>
                </a:solidFill>
                <a:latin typeface="Arial" charset="0"/>
                <a:ea typeface="ＭＳ Ｐゴシック" pitchFamily="34" charset="-128"/>
              </a:defRPr>
            </a:lvl8pPr>
            <a:lvl9pPr marL="3886200" indent="-228600" defTabSz="1071563" eaLnBrk="0" fontAlgn="base" hangingPunct="0">
              <a:spcBef>
                <a:spcPct val="20000"/>
              </a:spcBef>
              <a:spcAft>
                <a:spcPct val="0"/>
              </a:spcAft>
              <a:buChar char="»"/>
              <a:defRPr sz="9900">
                <a:solidFill>
                  <a:schemeClr val="tx1"/>
                </a:solidFill>
                <a:latin typeface="Arial" charset="0"/>
                <a:ea typeface="ＭＳ Ｐゴシック" pitchFamily="34" charset="-128"/>
              </a:defRPr>
            </a:lvl9pPr>
          </a:lstStyle>
          <a:p>
            <a:pPr algn="ctr" eaLnBrk="1" hangingPunct="1">
              <a:spcBef>
                <a:spcPts val="0"/>
              </a:spcBef>
              <a:spcAft>
                <a:spcPts val="0"/>
              </a:spcAft>
              <a:buNone/>
            </a:pPr>
            <a:r>
              <a:rPr lang="en-US" altLang="en-US" sz="5000" b="1" dirty="0">
                <a:latin typeface="Helvetica"/>
                <a:cs typeface="Helvetica"/>
              </a:rPr>
              <a:t>Mohammadali </a:t>
            </a:r>
            <a:r>
              <a:rPr lang="en-US" altLang="en-US" sz="5000" b="1" dirty="0" smtClean="0">
                <a:latin typeface="Helvetica"/>
                <a:cs typeface="Helvetica"/>
              </a:rPr>
              <a:t>Geranmehr</a:t>
            </a:r>
            <a:r>
              <a:rPr lang="en-US" altLang="en-US" sz="5000" b="1" baseline="30000" dirty="0" smtClean="0">
                <a:latin typeface="Helvetica"/>
                <a:cs typeface="Helvetica"/>
              </a:rPr>
              <a:t>1</a:t>
            </a:r>
            <a:r>
              <a:rPr lang="en-US" altLang="en-US" sz="5000" b="1" dirty="0" smtClean="0">
                <a:latin typeface="Helvetica"/>
                <a:cs typeface="Helvetica"/>
              </a:rPr>
              <a:t>, </a:t>
            </a:r>
            <a:r>
              <a:rPr lang="en-US" altLang="en-US" sz="5000" b="1" dirty="0">
                <a:latin typeface="Helvetica"/>
                <a:cs typeface="Helvetica"/>
              </a:rPr>
              <a:t>Domenico Baù</a:t>
            </a:r>
            <a:r>
              <a:rPr lang="en-US" altLang="en-US" sz="5000" b="1" baseline="30000" dirty="0" smtClean="0">
                <a:latin typeface="Helvetica"/>
                <a:cs typeface="Helvetica"/>
              </a:rPr>
              <a:t>1</a:t>
            </a:r>
            <a:r>
              <a:rPr lang="en-US" altLang="en-US" sz="5000" b="1" dirty="0" smtClean="0">
                <a:latin typeface="Helvetica"/>
                <a:cs typeface="Helvetica"/>
              </a:rPr>
              <a:t>, Alex S. Mayer</a:t>
            </a:r>
            <a:r>
              <a:rPr lang="en-US" altLang="en-US" sz="5000" b="1" baseline="30000" dirty="0" smtClean="0">
                <a:latin typeface="Helvetica"/>
                <a:cs typeface="Helvetica"/>
              </a:rPr>
              <a:t>2</a:t>
            </a:r>
            <a:r>
              <a:rPr lang="en-US" altLang="en-US" sz="5000" b="1" dirty="0" smtClean="0">
                <a:latin typeface="Helvetica"/>
                <a:cs typeface="Helvetica"/>
              </a:rPr>
              <a:t>, </a:t>
            </a:r>
            <a:r>
              <a:rPr lang="en-US" altLang="en-US" sz="5000" b="1" dirty="0">
                <a:latin typeface="Helvetica"/>
                <a:cs typeface="Helvetica"/>
              </a:rPr>
              <a:t>Lauren </a:t>
            </a:r>
            <a:r>
              <a:rPr lang="en-US" altLang="en-US" sz="5000" b="1" dirty="0" smtClean="0">
                <a:latin typeface="Helvetica"/>
                <a:cs typeface="Helvetica"/>
              </a:rPr>
              <a:t>Mancewicz</a:t>
            </a:r>
            <a:r>
              <a:rPr lang="en-US" altLang="en-US" sz="5000" b="1" baseline="30000" dirty="0" smtClean="0">
                <a:latin typeface="Helvetica"/>
                <a:cs typeface="Helvetica"/>
              </a:rPr>
              <a:t>3</a:t>
            </a:r>
            <a:r>
              <a:rPr lang="en-US" altLang="en-US" sz="5000" b="1" dirty="0" smtClean="0">
                <a:latin typeface="Helvetica"/>
                <a:cs typeface="Helvetica"/>
              </a:rPr>
              <a:t>, </a:t>
            </a:r>
            <a:r>
              <a:rPr lang="en-US" altLang="en-US" sz="5000" b="1" dirty="0" err="1" smtClean="0">
                <a:latin typeface="Helvetica"/>
                <a:cs typeface="Helvetica"/>
              </a:rPr>
              <a:t>Weijiang</a:t>
            </a:r>
            <a:r>
              <a:rPr lang="en-US" altLang="en-US" sz="5000" b="1" dirty="0" smtClean="0">
                <a:latin typeface="Helvetica"/>
                <a:cs typeface="Helvetica"/>
              </a:rPr>
              <a:t> </a:t>
            </a:r>
            <a:r>
              <a:rPr lang="en-US" altLang="en-US" sz="5000" b="1" dirty="0">
                <a:latin typeface="Helvetica"/>
                <a:cs typeface="Helvetica"/>
              </a:rPr>
              <a:t>Yu</a:t>
            </a:r>
            <a:r>
              <a:rPr lang="en-US" altLang="en-US" sz="5000" b="1" baseline="30000" dirty="0">
                <a:latin typeface="Helvetica"/>
                <a:cs typeface="Helvetica"/>
              </a:rPr>
              <a:t>1</a:t>
            </a:r>
            <a:endParaRPr lang="en-US" altLang="en-US" sz="5000" b="1" dirty="0" smtClean="0">
              <a:latin typeface="Helvetica"/>
              <a:cs typeface="Helvetica"/>
            </a:endParaRPr>
          </a:p>
          <a:p>
            <a:pPr algn="ctr" eaLnBrk="1" hangingPunct="1">
              <a:spcBef>
                <a:spcPts val="0"/>
              </a:spcBef>
              <a:spcAft>
                <a:spcPts val="0"/>
              </a:spcAft>
              <a:buFontTx/>
              <a:buNone/>
            </a:pPr>
            <a:r>
              <a:rPr lang="en-US" altLang="en-US" sz="4400" i="1" dirty="0">
                <a:latin typeface="Helvetica"/>
                <a:cs typeface="Helvetica"/>
              </a:rPr>
              <a:t> </a:t>
            </a:r>
            <a:r>
              <a:rPr lang="en-US" altLang="en-US" sz="4000" i="1" baseline="30000" dirty="0">
                <a:latin typeface="Helvetica"/>
                <a:cs typeface="Helvetica"/>
              </a:rPr>
              <a:t>1</a:t>
            </a:r>
            <a:r>
              <a:rPr lang="en-US" altLang="en-US" sz="4000" i="1" dirty="0">
                <a:latin typeface="Helvetica"/>
                <a:cs typeface="Helvetica"/>
              </a:rPr>
              <a:t> </a:t>
            </a:r>
            <a:r>
              <a:rPr lang="en-US" altLang="en-US" sz="4000" i="1" dirty="0" smtClean="0">
                <a:latin typeface="Helvetica"/>
                <a:cs typeface="Helvetica"/>
              </a:rPr>
              <a:t>Department of Civil and Structural Engineering, University of Sheffield, Sheffield, UK </a:t>
            </a:r>
          </a:p>
          <a:p>
            <a:pPr algn="ctr" eaLnBrk="1" hangingPunct="1">
              <a:spcBef>
                <a:spcPts val="0"/>
              </a:spcBef>
              <a:spcAft>
                <a:spcPts val="0"/>
              </a:spcAft>
              <a:buFontTx/>
              <a:buNone/>
            </a:pPr>
            <a:r>
              <a:rPr lang="en-US" altLang="en-US" sz="4000" i="1" baseline="30000" dirty="0" smtClean="0">
                <a:latin typeface="Helvetica"/>
                <a:cs typeface="Helvetica"/>
              </a:rPr>
              <a:t>2 </a:t>
            </a:r>
            <a:r>
              <a:rPr lang="en-US" altLang="en-US" sz="4000" i="1" dirty="0">
                <a:latin typeface="Helvetica"/>
                <a:cs typeface="Helvetica"/>
              </a:rPr>
              <a:t>Department of Civil Engineering, </a:t>
            </a:r>
            <a:r>
              <a:rPr lang="en-US" altLang="en-US" sz="4000" i="1" dirty="0" smtClean="0">
                <a:latin typeface="Helvetica"/>
                <a:cs typeface="Helvetica"/>
              </a:rPr>
              <a:t>the University </a:t>
            </a:r>
            <a:r>
              <a:rPr lang="en-US" altLang="en-US" sz="4000" i="1" dirty="0">
                <a:latin typeface="Helvetica"/>
                <a:cs typeface="Helvetica"/>
              </a:rPr>
              <a:t>of Texas at El Paso, </a:t>
            </a:r>
            <a:r>
              <a:rPr lang="en-US" altLang="en-US" sz="4000" i="1" dirty="0" smtClean="0">
                <a:latin typeface="Helvetica"/>
                <a:cs typeface="Helvetica"/>
              </a:rPr>
              <a:t>TX, USA</a:t>
            </a:r>
          </a:p>
          <a:p>
            <a:pPr algn="ctr" eaLnBrk="1" hangingPunct="1">
              <a:spcBef>
                <a:spcPts val="0"/>
              </a:spcBef>
              <a:spcAft>
                <a:spcPts val="0"/>
              </a:spcAft>
              <a:buFontTx/>
              <a:buNone/>
            </a:pPr>
            <a:r>
              <a:rPr lang="en-US" altLang="en-US" sz="4000" i="1" baseline="30000" dirty="0" smtClean="0">
                <a:latin typeface="Helvetica"/>
                <a:cs typeface="Helvetica"/>
              </a:rPr>
              <a:t>3 </a:t>
            </a:r>
            <a:r>
              <a:rPr lang="en-US" altLang="en-US" sz="4000" i="1" dirty="0" smtClean="0">
                <a:latin typeface="Helvetica"/>
                <a:cs typeface="Helvetica"/>
              </a:rPr>
              <a:t>Department </a:t>
            </a:r>
            <a:r>
              <a:rPr lang="en-US" altLang="en-US" sz="4000" i="1" dirty="0">
                <a:latin typeface="Helvetica"/>
                <a:cs typeface="Helvetica"/>
              </a:rPr>
              <a:t>of Civil, Environmental, and Geospatial Engineering, Michigan Technological University, Michigan, </a:t>
            </a:r>
            <a:r>
              <a:rPr lang="en-US" altLang="en-US" sz="4000" i="1" dirty="0" smtClean="0">
                <a:latin typeface="Helvetica"/>
                <a:cs typeface="Helvetica"/>
              </a:rPr>
              <a:t>USA</a:t>
            </a:r>
          </a:p>
        </p:txBody>
      </p:sp>
      <p:sp>
        <p:nvSpPr>
          <p:cNvPr id="4" name="Rectangle 3"/>
          <p:cNvSpPr/>
          <p:nvPr/>
        </p:nvSpPr>
        <p:spPr bwMode="auto">
          <a:xfrm>
            <a:off x="27445754" y="679950"/>
            <a:ext cx="3955715" cy="2477044"/>
          </a:xfrm>
          <a:prstGeom prst="rect">
            <a:avLst/>
          </a:prstGeom>
          <a:solidFill>
            <a:srgbClr val="0095D0"/>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r>
              <a:rPr lang="en-GB" sz="5400" b="1" dirty="0" smtClean="0">
                <a:solidFill>
                  <a:srgbClr val="FFC000"/>
                </a:solidFill>
              </a:rPr>
              <a:t>2022 </a:t>
            </a:r>
            <a:r>
              <a:rPr lang="en-GB" sz="5400" b="1" dirty="0" err="1" smtClean="0">
                <a:solidFill>
                  <a:srgbClr val="FFC000"/>
                </a:solidFill>
              </a:rPr>
              <a:t>Ineson</a:t>
            </a:r>
            <a:r>
              <a:rPr lang="en-GB" sz="5400" b="1" dirty="0" smtClean="0">
                <a:solidFill>
                  <a:srgbClr val="FFC000"/>
                </a:solidFill>
              </a:rPr>
              <a:t> Lecture</a:t>
            </a:r>
            <a:endParaRPr kumimoji="0" lang="en-GB" sz="5400" b="0" i="0" u="none" strike="noStrike" cap="none" normalizeH="0" baseline="0" dirty="0" smtClean="0">
              <a:ln>
                <a:noFill/>
              </a:ln>
              <a:solidFill>
                <a:srgbClr val="FFC000"/>
              </a:solidFill>
              <a:effectLst/>
              <a:ea typeface="ＭＳ Ｐゴシック" pitchFamily="50" charset="-128"/>
            </a:endParaRPr>
          </a:p>
        </p:txBody>
      </p:sp>
      <p:grpSp>
        <p:nvGrpSpPr>
          <p:cNvPr id="2051" name="Group 2050"/>
          <p:cNvGrpSpPr/>
          <p:nvPr/>
        </p:nvGrpSpPr>
        <p:grpSpPr>
          <a:xfrm>
            <a:off x="481361" y="7607398"/>
            <a:ext cx="17973540" cy="12772859"/>
            <a:chOff x="481361" y="7607398"/>
            <a:chExt cx="17973540" cy="12772859"/>
          </a:xfrm>
        </p:grpSpPr>
        <p:sp>
          <p:nvSpPr>
            <p:cNvPr id="71" name="Text Box 8"/>
            <p:cNvSpPr>
              <a:spLocks noChangeArrowheads="1"/>
            </p:cNvSpPr>
            <p:nvPr/>
          </p:nvSpPr>
          <p:spPr bwMode="auto">
            <a:xfrm>
              <a:off x="481361" y="7607398"/>
              <a:ext cx="17973540" cy="933666"/>
            </a:xfrm>
            <a:prstGeom prst="roundRect">
              <a:avLst>
                <a:gd name="adj" fmla="val 33546"/>
              </a:avLst>
            </a:prstGeom>
            <a:solidFill>
              <a:srgbClr val="002060"/>
            </a:solidFill>
            <a:ln w="9525">
              <a:noFill/>
              <a:round/>
              <a:headEnd/>
              <a:tailEnd/>
            </a:ln>
          </p:spPr>
          <p:txBody>
            <a:bodyPr wrap="square" lIns="74052" tIns="37023" rIns="74052" bIns="37023">
              <a:spAutoFit/>
            </a:bodyPr>
            <a:lstStyle>
              <a:lvl1pPr marL="7938" algn="l" defTabSz="741363" eaLnBrk="0" hangingPunct="0">
                <a:spcBef>
                  <a:spcPct val="20000"/>
                </a:spcBef>
                <a:buChar char="•"/>
                <a:defRPr sz="15400">
                  <a:solidFill>
                    <a:schemeClr val="tx1"/>
                  </a:solidFill>
                  <a:latin typeface="Arial" charset="0"/>
                  <a:ea typeface="ＭＳ Ｐゴシック" pitchFamily="34" charset="-128"/>
                </a:defRPr>
              </a:lvl1pPr>
              <a:lvl2pPr marL="742950" indent="-285750" algn="l" defTabSz="741363" eaLnBrk="0" hangingPunct="0">
                <a:spcBef>
                  <a:spcPct val="20000"/>
                </a:spcBef>
                <a:buChar char="–"/>
                <a:defRPr sz="13400">
                  <a:solidFill>
                    <a:schemeClr val="tx1"/>
                  </a:solidFill>
                  <a:latin typeface="Arial" charset="0"/>
                  <a:ea typeface="ＭＳ Ｐゴシック" pitchFamily="34" charset="-128"/>
                </a:defRPr>
              </a:lvl2pPr>
              <a:lvl3pPr marL="1143000" indent="-228600" algn="l" defTabSz="741363" eaLnBrk="0" hangingPunct="0">
                <a:spcBef>
                  <a:spcPct val="20000"/>
                </a:spcBef>
                <a:buChar char="•"/>
                <a:defRPr sz="11400">
                  <a:solidFill>
                    <a:schemeClr val="tx1"/>
                  </a:solidFill>
                  <a:latin typeface="Arial" charset="0"/>
                  <a:ea typeface="ＭＳ Ｐゴシック" pitchFamily="34" charset="-128"/>
                </a:defRPr>
              </a:lvl3pPr>
              <a:lvl4pPr marL="1600200" indent="-228600" algn="l" defTabSz="741363" eaLnBrk="0" hangingPunct="0">
                <a:spcBef>
                  <a:spcPct val="20000"/>
                </a:spcBef>
                <a:buChar char="–"/>
                <a:defRPr sz="9900">
                  <a:solidFill>
                    <a:schemeClr val="tx1"/>
                  </a:solidFill>
                  <a:latin typeface="Arial" charset="0"/>
                  <a:ea typeface="ＭＳ Ｐゴシック" pitchFamily="34" charset="-128"/>
                </a:defRPr>
              </a:lvl4pPr>
              <a:lvl5pPr marL="2057400" indent="-228600" algn="l" defTabSz="741363" eaLnBrk="0" hangingPunct="0">
                <a:spcBef>
                  <a:spcPct val="20000"/>
                </a:spcBef>
                <a:buChar char="»"/>
                <a:defRPr sz="9900">
                  <a:solidFill>
                    <a:schemeClr val="tx1"/>
                  </a:solidFill>
                  <a:latin typeface="Arial" charset="0"/>
                  <a:ea typeface="ＭＳ Ｐゴシック" pitchFamily="34" charset="-128"/>
                </a:defRPr>
              </a:lvl5pPr>
              <a:lvl6pPr marL="2514600" indent="-228600" defTabSz="741363" eaLnBrk="0" fontAlgn="base" hangingPunct="0">
                <a:spcBef>
                  <a:spcPct val="20000"/>
                </a:spcBef>
                <a:spcAft>
                  <a:spcPct val="0"/>
                </a:spcAft>
                <a:buChar char="»"/>
                <a:defRPr sz="9900">
                  <a:solidFill>
                    <a:schemeClr val="tx1"/>
                  </a:solidFill>
                  <a:latin typeface="Arial" charset="0"/>
                  <a:ea typeface="ＭＳ Ｐゴシック" pitchFamily="34" charset="-128"/>
                </a:defRPr>
              </a:lvl6pPr>
              <a:lvl7pPr marL="2971800" indent="-228600" defTabSz="741363" eaLnBrk="0" fontAlgn="base" hangingPunct="0">
                <a:spcBef>
                  <a:spcPct val="20000"/>
                </a:spcBef>
                <a:spcAft>
                  <a:spcPct val="0"/>
                </a:spcAft>
                <a:buChar char="»"/>
                <a:defRPr sz="9900">
                  <a:solidFill>
                    <a:schemeClr val="tx1"/>
                  </a:solidFill>
                  <a:latin typeface="Arial" charset="0"/>
                  <a:ea typeface="ＭＳ Ｐゴシック" pitchFamily="34" charset="-128"/>
                </a:defRPr>
              </a:lvl7pPr>
              <a:lvl8pPr marL="3429000" indent="-228600" defTabSz="741363" eaLnBrk="0" fontAlgn="base" hangingPunct="0">
                <a:spcBef>
                  <a:spcPct val="20000"/>
                </a:spcBef>
                <a:spcAft>
                  <a:spcPct val="0"/>
                </a:spcAft>
                <a:buChar char="»"/>
                <a:defRPr sz="9900">
                  <a:solidFill>
                    <a:schemeClr val="tx1"/>
                  </a:solidFill>
                  <a:latin typeface="Arial" charset="0"/>
                  <a:ea typeface="ＭＳ Ｐゴシック" pitchFamily="34" charset="-128"/>
                </a:defRPr>
              </a:lvl8pPr>
              <a:lvl9pPr marL="3886200" indent="-228600" defTabSz="741363" eaLnBrk="0" fontAlgn="base" hangingPunct="0">
                <a:spcBef>
                  <a:spcPct val="20000"/>
                </a:spcBef>
                <a:spcAft>
                  <a:spcPct val="0"/>
                </a:spcAft>
                <a:buChar char="»"/>
                <a:defRPr sz="9900">
                  <a:solidFill>
                    <a:schemeClr val="tx1"/>
                  </a:solidFill>
                  <a:latin typeface="Arial" charset="0"/>
                  <a:ea typeface="ＭＳ Ｐゴシック" pitchFamily="34" charset="-128"/>
                </a:defRPr>
              </a:lvl9pPr>
            </a:lstStyle>
            <a:p>
              <a:pPr>
                <a:spcBef>
                  <a:spcPct val="50000"/>
                </a:spcBef>
                <a:buFontTx/>
                <a:buNone/>
              </a:pPr>
              <a:r>
                <a:rPr lang="en-US" altLang="ja-JP" sz="4400" b="1" dirty="0" smtClean="0">
                  <a:solidFill>
                    <a:schemeClr val="bg1"/>
                  </a:solidFill>
                </a:rPr>
                <a:t>1. Basics and introduction</a:t>
              </a:r>
              <a:endParaRPr lang="en-US" altLang="ja-JP" sz="4400" b="1" dirty="0">
                <a:solidFill>
                  <a:schemeClr val="bg1"/>
                </a:solidFill>
              </a:endParaRPr>
            </a:p>
          </p:txBody>
        </p:sp>
        <p:sp>
          <p:nvSpPr>
            <p:cNvPr id="74" name="Rectangle 7" descr="Newsprint"/>
            <p:cNvSpPr>
              <a:spLocks noChangeArrowheads="1"/>
            </p:cNvSpPr>
            <p:nvPr/>
          </p:nvSpPr>
          <p:spPr bwMode="auto">
            <a:xfrm>
              <a:off x="481361" y="8541064"/>
              <a:ext cx="17973540" cy="11839193"/>
            </a:xfrm>
            <a:prstGeom prst="roundRect">
              <a:avLst>
                <a:gd name="adj" fmla="val 2773"/>
              </a:avLst>
            </a:prstGeom>
            <a:blipFill>
              <a:blip r:embed="rId4"/>
              <a:tile tx="0" ty="0" sx="100000" sy="100000" flip="none" algn="tl"/>
            </a:blipFill>
            <a:ln>
              <a:noFill/>
            </a:ln>
            <a:extLst/>
          </p:spPr>
          <p:txBody>
            <a:bodyPr wrap="none" anchor="ctr"/>
            <a:lstStyle>
              <a:lvl1pPr algn="l" defTabSz="2198688" eaLnBrk="0" hangingPunct="0">
                <a:spcBef>
                  <a:spcPct val="20000"/>
                </a:spcBef>
                <a:buChar char="•"/>
                <a:defRPr sz="15400">
                  <a:solidFill>
                    <a:schemeClr val="tx1"/>
                  </a:solidFill>
                  <a:latin typeface="Arial" charset="0"/>
                  <a:ea typeface="ＭＳ Ｐゴシック" pitchFamily="34" charset="-128"/>
                </a:defRPr>
              </a:lvl1pPr>
              <a:lvl2pPr marL="742950" indent="-285750" algn="l" defTabSz="2198688" eaLnBrk="0" hangingPunct="0">
                <a:spcBef>
                  <a:spcPct val="20000"/>
                </a:spcBef>
                <a:buChar char="–"/>
                <a:defRPr sz="13400">
                  <a:solidFill>
                    <a:schemeClr val="tx1"/>
                  </a:solidFill>
                  <a:latin typeface="Arial" charset="0"/>
                  <a:ea typeface="ＭＳ Ｐゴシック" pitchFamily="34" charset="-128"/>
                </a:defRPr>
              </a:lvl2pPr>
              <a:lvl3pPr marL="1143000" indent="-228600" algn="l" defTabSz="2198688" eaLnBrk="0" hangingPunct="0">
                <a:spcBef>
                  <a:spcPct val="20000"/>
                </a:spcBef>
                <a:buChar char="•"/>
                <a:defRPr sz="11400">
                  <a:solidFill>
                    <a:schemeClr val="tx1"/>
                  </a:solidFill>
                  <a:latin typeface="Arial" charset="0"/>
                  <a:ea typeface="ＭＳ Ｐゴシック" pitchFamily="34" charset="-128"/>
                </a:defRPr>
              </a:lvl3pPr>
              <a:lvl4pPr marL="1600200" indent="-228600" algn="l" defTabSz="2198688" eaLnBrk="0" hangingPunct="0">
                <a:spcBef>
                  <a:spcPct val="20000"/>
                </a:spcBef>
                <a:buChar char="–"/>
                <a:defRPr sz="9900">
                  <a:solidFill>
                    <a:schemeClr val="tx1"/>
                  </a:solidFill>
                  <a:latin typeface="Arial" charset="0"/>
                  <a:ea typeface="ＭＳ Ｐゴシック" pitchFamily="34" charset="-128"/>
                </a:defRPr>
              </a:lvl4pPr>
              <a:lvl5pPr marL="2057400" indent="-228600" algn="l" defTabSz="2198688" eaLnBrk="0" hangingPunct="0">
                <a:spcBef>
                  <a:spcPct val="20000"/>
                </a:spcBef>
                <a:buChar char="»"/>
                <a:defRPr sz="9900">
                  <a:solidFill>
                    <a:schemeClr val="tx1"/>
                  </a:solidFill>
                  <a:latin typeface="Arial" charset="0"/>
                  <a:ea typeface="ＭＳ Ｐゴシック" pitchFamily="34" charset="-128"/>
                </a:defRPr>
              </a:lvl5pPr>
              <a:lvl6pPr marL="25146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6pPr>
              <a:lvl7pPr marL="29718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7pPr>
              <a:lvl8pPr marL="34290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8pPr>
              <a:lvl9pPr marL="38862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2400" dirty="0">
                <a:solidFill>
                  <a:srgbClr val="777777"/>
                </a:solidFill>
              </a:endParaRPr>
            </a:p>
          </p:txBody>
        </p:sp>
        <p:sp>
          <p:nvSpPr>
            <p:cNvPr id="6" name="TextBox 5"/>
            <p:cNvSpPr txBox="1"/>
            <p:nvPr/>
          </p:nvSpPr>
          <p:spPr bwMode="auto">
            <a:xfrm>
              <a:off x="908839" y="8733089"/>
              <a:ext cx="17167031" cy="11647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74052" tIns="37023" rIns="74052" bIns="37023" rtlCol="0">
              <a:spAutoFit/>
            </a:bodyPr>
            <a:lstStyle/>
            <a:p>
              <a:pPr algn="l">
                <a:spcBef>
                  <a:spcPct val="50000"/>
                </a:spcBef>
                <a:buFontTx/>
                <a:buNone/>
              </a:pPr>
              <a:r>
                <a:rPr lang="en-US" sz="3200" dirty="0"/>
                <a:t>Water management in densely populated coastal regions is one of the most pressing sustainability challenges worldwide. Coastal groundwater supplies are especially vulnerable to global-scale stressors, such as climate change and sea level </a:t>
              </a:r>
              <a:r>
                <a:rPr lang="en-US" sz="3200" dirty="0" smtClean="0"/>
                <a:t>rise, </a:t>
              </a:r>
              <a:r>
                <a:rPr lang="en-US" sz="3200" dirty="0"/>
                <a:t>due to the potential for seawater intrusion </a:t>
              </a:r>
              <a:r>
                <a:rPr lang="en-US" sz="3200" dirty="0" smtClean="0"/>
                <a:t>into aquifers. Seawater intrusion analysis requires solving density-dependent flow and also solute-transport equations, simultaneously. Numerical solving  of these two coupling differential equations is a massive and time-consuming task. </a:t>
              </a:r>
            </a:p>
            <a:p>
              <a:pPr algn="l">
                <a:spcBef>
                  <a:spcPct val="50000"/>
                </a:spcBef>
                <a:buFontTx/>
                <a:buNone/>
              </a:pPr>
              <a:r>
                <a:rPr lang="en-US" sz="3200" dirty="0"/>
                <a:t>A </a:t>
              </a:r>
              <a:r>
                <a:rPr lang="en-US" sz="3200" dirty="0" smtClean="0"/>
                <a:t>surrogate </a:t>
              </a:r>
              <a:r>
                <a:rPr lang="en-US" sz="3200" dirty="0"/>
                <a:t>model is a simple and fast model that could replace the original numerical model. It is also may know as meta-models, reduced models, model emulators, proxy models, lower fidelity models and response surfaces. There are several advantages to a surrogate model. It could approximate a complex model, computationally cheaper, which could be applicable for optimization-simulation models and uncertainty analysis. </a:t>
              </a:r>
              <a:r>
                <a:rPr lang="en-US" sz="3200" dirty="0" smtClean="0"/>
                <a:t>In </a:t>
              </a:r>
              <a:r>
                <a:rPr lang="en-US" sz="3200" dirty="0"/>
                <a:t>general, there are three different categories for surrogate models as below (Asher et al., 2015): 1) Data-driven, 2) Projection-based methods and </a:t>
              </a:r>
              <a:r>
                <a:rPr lang="en-US" sz="3200" dirty="0" smtClean="0"/>
                <a:t>3) Multi-fidelity </a:t>
              </a:r>
              <a:r>
                <a:rPr lang="en-US" sz="3200" dirty="0"/>
                <a:t>based </a:t>
              </a:r>
              <a:r>
                <a:rPr lang="en-US" sz="3200" dirty="0" smtClean="0"/>
                <a:t>surrogates. </a:t>
              </a:r>
            </a:p>
            <a:p>
              <a:pPr algn="l">
                <a:spcBef>
                  <a:spcPct val="50000"/>
                </a:spcBef>
                <a:buFontTx/>
                <a:buNone/>
              </a:pPr>
              <a:r>
                <a:rPr lang="en-US" sz="3200" dirty="0" smtClean="0"/>
                <a:t>Using </a:t>
              </a:r>
              <a:r>
                <a:rPr lang="en-US" sz="3200" dirty="0"/>
                <a:t>data-driven methods is very common. However, these methods are not based on the main bases of the model. In other words, these methods are black boxes, which may be inefficient and unreliable (</a:t>
              </a:r>
              <a:r>
                <a:rPr lang="en-US" sz="3200" dirty="0" err="1"/>
                <a:t>Razavi</a:t>
              </a:r>
              <a:r>
                <a:rPr lang="en-US" sz="3200" dirty="0"/>
                <a:t> et al., 2012). On the other side, developing multi-fidelity methods is highly complex and may produce ‘‘false’’ solutions (Farthing et al., 2012). It seems that a projection-based method is an appropriate option. Because, firstly, it is based on the original governing equations, and secondly, it’s not so complex to implement. Among all projection-based methods, Proper Orthogonal Decomposition </a:t>
              </a:r>
              <a:r>
                <a:rPr lang="en-US" sz="3200" dirty="0" smtClean="0"/>
                <a:t>(POD) </a:t>
              </a:r>
              <a:r>
                <a:rPr lang="en-US" sz="3200" dirty="0"/>
                <a:t>has been widely used for groundwater simulations (McPhee &amp; </a:t>
              </a:r>
              <a:r>
                <a:rPr lang="en-US" sz="3200" dirty="0" err="1"/>
                <a:t>Yeh</a:t>
              </a:r>
              <a:r>
                <a:rPr lang="en-US" sz="3200" dirty="0"/>
                <a:t> William, 2008; </a:t>
              </a:r>
              <a:r>
                <a:rPr lang="en-US" sz="3200" dirty="0" err="1"/>
                <a:t>Siade</a:t>
              </a:r>
              <a:r>
                <a:rPr lang="en-US" sz="3200" dirty="0"/>
                <a:t> et al., 2010; </a:t>
              </a:r>
              <a:r>
                <a:rPr lang="en-US" sz="3200" dirty="0" err="1"/>
                <a:t>Vermeulen</a:t>
              </a:r>
              <a:r>
                <a:rPr lang="en-US" sz="3200" dirty="0"/>
                <a:t> et al., 2004). It seems that it is an acceptable approach that could give reliable results. </a:t>
              </a:r>
              <a:endParaRPr lang="en-GB" sz="3200" dirty="0" smtClean="0"/>
            </a:p>
          </p:txBody>
        </p:sp>
      </p:grpSp>
      <p:sp>
        <p:nvSpPr>
          <p:cNvPr id="75" name="Text Box 8"/>
          <p:cNvSpPr>
            <a:spLocks noChangeArrowheads="1"/>
          </p:cNvSpPr>
          <p:nvPr/>
        </p:nvSpPr>
        <p:spPr bwMode="auto">
          <a:xfrm>
            <a:off x="481361" y="20572282"/>
            <a:ext cx="17973540" cy="966363"/>
          </a:xfrm>
          <a:prstGeom prst="roundRect">
            <a:avLst>
              <a:gd name="adj" fmla="val 33546"/>
            </a:avLst>
          </a:prstGeom>
          <a:solidFill>
            <a:srgbClr val="002060"/>
          </a:solidFill>
          <a:ln w="9525">
            <a:noFill/>
            <a:round/>
            <a:headEnd/>
            <a:tailEnd/>
          </a:ln>
        </p:spPr>
        <p:txBody>
          <a:bodyPr wrap="square" lIns="74052" tIns="37023" rIns="74052" bIns="37023">
            <a:spAutoFit/>
          </a:bodyPr>
          <a:lstStyle>
            <a:lvl1pPr marL="7938" algn="l" defTabSz="741363" eaLnBrk="0" hangingPunct="0">
              <a:spcBef>
                <a:spcPct val="20000"/>
              </a:spcBef>
              <a:buChar char="•"/>
              <a:defRPr sz="15400">
                <a:solidFill>
                  <a:schemeClr val="tx1"/>
                </a:solidFill>
                <a:latin typeface="Arial" charset="0"/>
                <a:ea typeface="ＭＳ Ｐゴシック" pitchFamily="34" charset="-128"/>
              </a:defRPr>
            </a:lvl1pPr>
            <a:lvl2pPr marL="742950" indent="-285750" algn="l" defTabSz="741363" eaLnBrk="0" hangingPunct="0">
              <a:spcBef>
                <a:spcPct val="20000"/>
              </a:spcBef>
              <a:buChar char="–"/>
              <a:defRPr sz="13400">
                <a:solidFill>
                  <a:schemeClr val="tx1"/>
                </a:solidFill>
                <a:latin typeface="Arial" charset="0"/>
                <a:ea typeface="ＭＳ Ｐゴシック" pitchFamily="34" charset="-128"/>
              </a:defRPr>
            </a:lvl2pPr>
            <a:lvl3pPr marL="1143000" indent="-228600" algn="l" defTabSz="741363" eaLnBrk="0" hangingPunct="0">
              <a:spcBef>
                <a:spcPct val="20000"/>
              </a:spcBef>
              <a:buChar char="•"/>
              <a:defRPr sz="11400">
                <a:solidFill>
                  <a:schemeClr val="tx1"/>
                </a:solidFill>
                <a:latin typeface="Arial" charset="0"/>
                <a:ea typeface="ＭＳ Ｐゴシック" pitchFamily="34" charset="-128"/>
              </a:defRPr>
            </a:lvl3pPr>
            <a:lvl4pPr marL="1600200" indent="-228600" algn="l" defTabSz="741363" eaLnBrk="0" hangingPunct="0">
              <a:spcBef>
                <a:spcPct val="20000"/>
              </a:spcBef>
              <a:buChar char="–"/>
              <a:defRPr sz="9900">
                <a:solidFill>
                  <a:schemeClr val="tx1"/>
                </a:solidFill>
                <a:latin typeface="Arial" charset="0"/>
                <a:ea typeface="ＭＳ Ｐゴシック" pitchFamily="34" charset="-128"/>
              </a:defRPr>
            </a:lvl4pPr>
            <a:lvl5pPr marL="2057400" indent="-228600" algn="l" defTabSz="741363" eaLnBrk="0" hangingPunct="0">
              <a:spcBef>
                <a:spcPct val="20000"/>
              </a:spcBef>
              <a:buChar char="»"/>
              <a:defRPr sz="9900">
                <a:solidFill>
                  <a:schemeClr val="tx1"/>
                </a:solidFill>
                <a:latin typeface="Arial" charset="0"/>
                <a:ea typeface="ＭＳ Ｐゴシック" pitchFamily="34" charset="-128"/>
              </a:defRPr>
            </a:lvl5pPr>
            <a:lvl6pPr marL="2514600" indent="-228600" defTabSz="741363" eaLnBrk="0" fontAlgn="base" hangingPunct="0">
              <a:spcBef>
                <a:spcPct val="20000"/>
              </a:spcBef>
              <a:spcAft>
                <a:spcPct val="0"/>
              </a:spcAft>
              <a:buChar char="»"/>
              <a:defRPr sz="9900">
                <a:solidFill>
                  <a:schemeClr val="tx1"/>
                </a:solidFill>
                <a:latin typeface="Arial" charset="0"/>
                <a:ea typeface="ＭＳ Ｐゴシック" pitchFamily="34" charset="-128"/>
              </a:defRPr>
            </a:lvl6pPr>
            <a:lvl7pPr marL="2971800" indent="-228600" defTabSz="741363" eaLnBrk="0" fontAlgn="base" hangingPunct="0">
              <a:spcBef>
                <a:spcPct val="20000"/>
              </a:spcBef>
              <a:spcAft>
                <a:spcPct val="0"/>
              </a:spcAft>
              <a:buChar char="»"/>
              <a:defRPr sz="9900">
                <a:solidFill>
                  <a:schemeClr val="tx1"/>
                </a:solidFill>
                <a:latin typeface="Arial" charset="0"/>
                <a:ea typeface="ＭＳ Ｐゴシック" pitchFamily="34" charset="-128"/>
              </a:defRPr>
            </a:lvl7pPr>
            <a:lvl8pPr marL="3429000" indent="-228600" defTabSz="741363" eaLnBrk="0" fontAlgn="base" hangingPunct="0">
              <a:spcBef>
                <a:spcPct val="20000"/>
              </a:spcBef>
              <a:spcAft>
                <a:spcPct val="0"/>
              </a:spcAft>
              <a:buChar char="»"/>
              <a:defRPr sz="9900">
                <a:solidFill>
                  <a:schemeClr val="tx1"/>
                </a:solidFill>
                <a:latin typeface="Arial" charset="0"/>
                <a:ea typeface="ＭＳ Ｐゴシック" pitchFamily="34" charset="-128"/>
              </a:defRPr>
            </a:lvl8pPr>
            <a:lvl9pPr marL="3886200" indent="-228600" defTabSz="741363" eaLnBrk="0" fontAlgn="base" hangingPunct="0">
              <a:spcBef>
                <a:spcPct val="20000"/>
              </a:spcBef>
              <a:spcAft>
                <a:spcPct val="0"/>
              </a:spcAft>
              <a:buChar char="»"/>
              <a:defRPr sz="9900">
                <a:solidFill>
                  <a:schemeClr val="tx1"/>
                </a:solidFill>
                <a:latin typeface="Arial" charset="0"/>
                <a:ea typeface="ＭＳ Ｐゴシック" pitchFamily="34" charset="-128"/>
              </a:defRPr>
            </a:lvl9pPr>
          </a:lstStyle>
          <a:p>
            <a:pPr>
              <a:spcBef>
                <a:spcPct val="50000"/>
              </a:spcBef>
              <a:buFontTx/>
              <a:buNone/>
            </a:pPr>
            <a:r>
              <a:rPr lang="en-US" altLang="ja-JP" sz="4400" b="1" dirty="0" smtClean="0">
                <a:solidFill>
                  <a:schemeClr val="bg1"/>
                </a:solidFill>
              </a:rPr>
              <a:t>2. Proper </a:t>
            </a:r>
            <a:r>
              <a:rPr lang="en-US" altLang="ja-JP" sz="4400" b="1" dirty="0">
                <a:solidFill>
                  <a:schemeClr val="bg1"/>
                </a:solidFill>
              </a:rPr>
              <a:t>Orthogonal Decomposition </a:t>
            </a:r>
            <a:r>
              <a:rPr lang="en-US" altLang="ja-JP" sz="4400" b="1" dirty="0" smtClean="0">
                <a:solidFill>
                  <a:schemeClr val="bg1"/>
                </a:solidFill>
              </a:rPr>
              <a:t>(</a:t>
            </a:r>
            <a:r>
              <a:rPr lang="en-US" altLang="ja-JP" sz="4400" b="1" dirty="0">
                <a:solidFill>
                  <a:schemeClr val="bg1"/>
                </a:solidFill>
              </a:rPr>
              <a:t>POD</a:t>
            </a:r>
            <a:r>
              <a:rPr lang="en-US" altLang="ja-JP" sz="4400" b="1" dirty="0" smtClean="0">
                <a:solidFill>
                  <a:schemeClr val="bg1"/>
                </a:solidFill>
              </a:rPr>
              <a:t>) </a:t>
            </a:r>
            <a:endParaRPr lang="en-US" altLang="ja-JP" sz="4400" b="1" dirty="0">
              <a:solidFill>
                <a:schemeClr val="bg1"/>
              </a:solidFill>
            </a:endParaRPr>
          </a:p>
        </p:txBody>
      </p:sp>
      <p:sp>
        <p:nvSpPr>
          <p:cNvPr id="76" name="Rectangle 7" descr="Newsprint"/>
          <p:cNvSpPr>
            <a:spLocks noChangeArrowheads="1"/>
          </p:cNvSpPr>
          <p:nvPr/>
        </p:nvSpPr>
        <p:spPr bwMode="auto">
          <a:xfrm>
            <a:off x="481361" y="21538644"/>
            <a:ext cx="17973540" cy="11102255"/>
          </a:xfrm>
          <a:prstGeom prst="roundRect">
            <a:avLst>
              <a:gd name="adj" fmla="val 2773"/>
            </a:avLst>
          </a:prstGeom>
          <a:blipFill>
            <a:blip r:embed="rId4"/>
            <a:tile tx="0" ty="0" sx="100000" sy="100000" flip="none" algn="tl"/>
          </a:blipFill>
          <a:ln>
            <a:noFill/>
          </a:ln>
          <a:extLst/>
        </p:spPr>
        <p:txBody>
          <a:bodyPr wrap="none" anchor="ctr"/>
          <a:lstStyle>
            <a:lvl1pPr algn="l" defTabSz="2198688" eaLnBrk="0" hangingPunct="0">
              <a:spcBef>
                <a:spcPct val="20000"/>
              </a:spcBef>
              <a:buChar char="•"/>
              <a:defRPr sz="15400">
                <a:solidFill>
                  <a:schemeClr val="tx1"/>
                </a:solidFill>
                <a:latin typeface="Arial" charset="0"/>
                <a:ea typeface="ＭＳ Ｐゴシック" pitchFamily="34" charset="-128"/>
              </a:defRPr>
            </a:lvl1pPr>
            <a:lvl2pPr marL="742950" indent="-285750" algn="l" defTabSz="2198688" eaLnBrk="0" hangingPunct="0">
              <a:spcBef>
                <a:spcPct val="20000"/>
              </a:spcBef>
              <a:buChar char="–"/>
              <a:defRPr sz="13400">
                <a:solidFill>
                  <a:schemeClr val="tx1"/>
                </a:solidFill>
                <a:latin typeface="Arial" charset="0"/>
                <a:ea typeface="ＭＳ Ｐゴシック" pitchFamily="34" charset="-128"/>
              </a:defRPr>
            </a:lvl2pPr>
            <a:lvl3pPr marL="1143000" indent="-228600" algn="l" defTabSz="2198688" eaLnBrk="0" hangingPunct="0">
              <a:spcBef>
                <a:spcPct val="20000"/>
              </a:spcBef>
              <a:buChar char="•"/>
              <a:defRPr sz="11400">
                <a:solidFill>
                  <a:schemeClr val="tx1"/>
                </a:solidFill>
                <a:latin typeface="Arial" charset="0"/>
                <a:ea typeface="ＭＳ Ｐゴシック" pitchFamily="34" charset="-128"/>
              </a:defRPr>
            </a:lvl3pPr>
            <a:lvl4pPr marL="1600200" indent="-228600" algn="l" defTabSz="2198688" eaLnBrk="0" hangingPunct="0">
              <a:spcBef>
                <a:spcPct val="20000"/>
              </a:spcBef>
              <a:buChar char="–"/>
              <a:defRPr sz="9900">
                <a:solidFill>
                  <a:schemeClr val="tx1"/>
                </a:solidFill>
                <a:latin typeface="Arial" charset="0"/>
                <a:ea typeface="ＭＳ Ｐゴシック" pitchFamily="34" charset="-128"/>
              </a:defRPr>
            </a:lvl4pPr>
            <a:lvl5pPr marL="2057400" indent="-228600" algn="l" defTabSz="2198688" eaLnBrk="0" hangingPunct="0">
              <a:spcBef>
                <a:spcPct val="20000"/>
              </a:spcBef>
              <a:buChar char="»"/>
              <a:defRPr sz="9900">
                <a:solidFill>
                  <a:schemeClr val="tx1"/>
                </a:solidFill>
                <a:latin typeface="Arial" charset="0"/>
                <a:ea typeface="ＭＳ Ｐゴシック" pitchFamily="34" charset="-128"/>
              </a:defRPr>
            </a:lvl5pPr>
            <a:lvl6pPr marL="25146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6pPr>
            <a:lvl7pPr marL="29718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7pPr>
            <a:lvl8pPr marL="34290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8pPr>
            <a:lvl9pPr marL="38862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2400" dirty="0">
              <a:solidFill>
                <a:srgbClr val="777777"/>
              </a:solidFill>
            </a:endParaRPr>
          </a:p>
        </p:txBody>
      </p:sp>
      <p:sp>
        <p:nvSpPr>
          <p:cNvPr id="14" name="TextBox 13"/>
          <p:cNvSpPr txBox="1"/>
          <p:nvPr/>
        </p:nvSpPr>
        <p:spPr bwMode="auto">
          <a:xfrm>
            <a:off x="903816" y="21896721"/>
            <a:ext cx="17551085" cy="46645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74052" tIns="37023" rIns="74052" bIns="37023" rtlCol="0">
            <a:spAutoFit/>
          </a:bodyPr>
          <a:lstStyle/>
          <a:p>
            <a:pPr algn="l">
              <a:spcBef>
                <a:spcPct val="50000"/>
              </a:spcBef>
              <a:buFontTx/>
              <a:buNone/>
            </a:pPr>
            <a:r>
              <a:rPr lang="en-US" sz="3200" dirty="0"/>
              <a:t>In the POD method, the original </a:t>
            </a:r>
            <a:r>
              <a:rPr lang="en-US" sz="3200" dirty="0" smtClean="0"/>
              <a:t>partial differential equation </a:t>
            </a:r>
            <a:r>
              <a:rPr lang="en-US" sz="3200" dirty="0"/>
              <a:t>will replace </a:t>
            </a:r>
            <a:r>
              <a:rPr lang="en-US" sz="3200" dirty="0" smtClean="0"/>
              <a:t>by a simpler system of ordinary  differential equations. Now, the answer is </a:t>
            </a:r>
            <a:r>
              <a:rPr lang="en-US" sz="3200" dirty="0"/>
              <a:t>a summation of the </a:t>
            </a:r>
            <a:r>
              <a:rPr lang="en-US" sz="3200" i="1" dirty="0"/>
              <a:t>R</a:t>
            </a:r>
            <a:r>
              <a:rPr lang="en-US" sz="3200" dirty="0"/>
              <a:t> number of time functions multiplied by space functions as</a:t>
            </a:r>
            <a:r>
              <a:rPr lang="en-US" sz="3200" dirty="0" smtClean="0"/>
              <a:t>:</a:t>
            </a:r>
          </a:p>
          <a:p>
            <a:pPr algn="l">
              <a:spcBef>
                <a:spcPct val="50000"/>
              </a:spcBef>
              <a:buFontTx/>
              <a:buNone/>
            </a:pPr>
            <a:endParaRPr lang="en-US" sz="3200" dirty="0"/>
          </a:p>
          <a:p>
            <a:pPr algn="l">
              <a:spcBef>
                <a:spcPct val="50000"/>
              </a:spcBef>
              <a:buFontTx/>
              <a:buNone/>
            </a:pPr>
            <a:r>
              <a:rPr lang="en-US" sz="3200" dirty="0" smtClean="0"/>
              <a:t>Where </a:t>
            </a:r>
            <a:r>
              <a:rPr lang="en-US" sz="3200" dirty="0"/>
              <a:t>y is the model output, which depends on space and time, </a:t>
            </a:r>
            <a:r>
              <a:rPr lang="en-US" sz="3200" i="1" dirty="0" err="1" smtClean="0"/>
              <a:t>a</a:t>
            </a:r>
            <a:r>
              <a:rPr lang="en-US" sz="3200" i="1" baseline="-25000" dirty="0" err="1" smtClean="0"/>
              <a:t>r</a:t>
            </a:r>
            <a:r>
              <a:rPr lang="en-US" sz="3200" dirty="0" smtClean="0"/>
              <a:t> </a:t>
            </a:r>
            <a:r>
              <a:rPr lang="en-US" sz="3200" dirty="0"/>
              <a:t>is the </a:t>
            </a:r>
            <a:r>
              <a:rPr lang="en-US" sz="3200" i="1" dirty="0" err="1"/>
              <a:t>r</a:t>
            </a:r>
            <a:r>
              <a:rPr lang="en-US" sz="3200" dirty="0" err="1"/>
              <a:t>th</a:t>
            </a:r>
            <a:r>
              <a:rPr lang="en-US" sz="3200" dirty="0"/>
              <a:t> time function and </a:t>
            </a:r>
            <a:r>
              <a:rPr lang="en-US" sz="3200" i="1" dirty="0" err="1"/>
              <a:t>φ</a:t>
            </a:r>
            <a:r>
              <a:rPr lang="en-US" sz="3200" i="1" baseline="-25000" dirty="0" err="1"/>
              <a:t>r</a:t>
            </a:r>
            <a:r>
              <a:rPr lang="en-US" sz="3200" dirty="0"/>
              <a:t> is the </a:t>
            </a:r>
            <a:r>
              <a:rPr lang="en-US" sz="3200" i="1" dirty="0" err="1"/>
              <a:t>r</a:t>
            </a:r>
            <a:r>
              <a:rPr lang="en-US" sz="3200" dirty="0" err="1"/>
              <a:t>th</a:t>
            </a:r>
            <a:r>
              <a:rPr lang="en-US" sz="3200" dirty="0"/>
              <a:t> space function, which depends on time and space, respectively. The more </a:t>
            </a:r>
            <a:r>
              <a:rPr lang="en-US" sz="3200" i="1" dirty="0"/>
              <a:t>R</a:t>
            </a:r>
            <a:r>
              <a:rPr lang="en-US" sz="3200" dirty="0"/>
              <a:t>, the more accurate is the surrogate model. However, there is an optimal value for </a:t>
            </a:r>
            <a:r>
              <a:rPr lang="en-US" sz="3200" i="1" dirty="0"/>
              <a:t>R</a:t>
            </a:r>
            <a:r>
              <a:rPr lang="en-US" sz="3200" dirty="0"/>
              <a:t>, which could be found by sensitivity analysis. </a:t>
            </a:r>
            <a:r>
              <a:rPr lang="en-US" sz="3200" dirty="0" smtClean="0"/>
              <a:t>As </a:t>
            </a:r>
            <a:r>
              <a:rPr lang="en-US" sz="3200" dirty="0"/>
              <a:t>depicted in Fig. 1, a POD method can be done in the following steps</a:t>
            </a:r>
            <a:r>
              <a:rPr lang="en-US" sz="3200" dirty="0" smtClean="0"/>
              <a:t>:</a:t>
            </a:r>
            <a:endParaRPr lang="en-US" sz="3200" dirty="0"/>
          </a:p>
        </p:txBody>
      </p:sp>
      <p:graphicFrame>
        <p:nvGraphicFramePr>
          <p:cNvPr id="26" name="Object 25"/>
          <p:cNvGraphicFramePr>
            <a:graphicFrameLocks noChangeAspect="1"/>
          </p:cNvGraphicFramePr>
          <p:nvPr>
            <p:extLst>
              <p:ext uri="{D42A27DB-BD31-4B8C-83A1-F6EECF244321}">
                <p14:modId xmlns:p14="http://schemas.microsoft.com/office/powerpoint/2010/main" val="1779495716"/>
              </p:ext>
            </p:extLst>
          </p:nvPr>
        </p:nvGraphicFramePr>
        <p:xfrm>
          <a:off x="5474492" y="23106876"/>
          <a:ext cx="7301969" cy="1419961"/>
        </p:xfrm>
        <a:graphic>
          <a:graphicData uri="http://schemas.openxmlformats.org/presentationml/2006/ole">
            <mc:AlternateContent xmlns:mc="http://schemas.openxmlformats.org/markup-compatibility/2006">
              <mc:Choice xmlns:v="urn:schemas-microsoft-com:vml" Requires="v">
                <p:oleObj spid="_x0000_s1279" name="Equation" r:id="rId6" imgW="2332440" imgH="438748" progId="Equation.DSMT4">
                  <p:embed/>
                </p:oleObj>
              </mc:Choice>
              <mc:Fallback>
                <p:oleObj name="Equation" r:id="rId6" imgW="2332440" imgH="438748" progId="Equation.DSMT4">
                  <p:embed/>
                  <p:pic>
                    <p:nvPicPr>
                      <p:cNvPr id="0" name=""/>
                      <p:cNvPicPr/>
                      <p:nvPr/>
                    </p:nvPicPr>
                    <p:blipFill>
                      <a:blip r:embed="rId7"/>
                      <a:stretch>
                        <a:fillRect/>
                      </a:stretch>
                    </p:blipFill>
                    <p:spPr>
                      <a:xfrm>
                        <a:off x="5474492" y="23106876"/>
                        <a:ext cx="7301969" cy="1419961"/>
                      </a:xfrm>
                      <a:prstGeom prst="rect">
                        <a:avLst/>
                      </a:prstGeom>
                    </p:spPr>
                  </p:pic>
                </p:oleObj>
              </mc:Fallback>
            </mc:AlternateContent>
          </a:graphicData>
        </a:graphic>
      </p:graphicFrame>
      <p:sp>
        <p:nvSpPr>
          <p:cNvPr id="27" name="TextBox 26"/>
          <p:cNvSpPr txBox="1"/>
          <p:nvPr/>
        </p:nvSpPr>
        <p:spPr bwMode="auto">
          <a:xfrm>
            <a:off x="15233900" y="23567735"/>
            <a:ext cx="1212269" cy="505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74052" tIns="37023" rIns="74052" bIns="37023" rtlCol="0">
            <a:spAutoFit/>
          </a:bodyPr>
          <a:lstStyle/>
          <a:p>
            <a:pPr>
              <a:spcBef>
                <a:spcPct val="50000"/>
              </a:spcBef>
              <a:buFontTx/>
              <a:buNone/>
            </a:pPr>
            <a:r>
              <a:rPr lang="en-US" sz="2800" dirty="0" smtClean="0"/>
              <a:t>(1)</a:t>
            </a:r>
            <a:endParaRPr lang="en-GB" sz="2800" dirty="0" smtClean="0"/>
          </a:p>
        </p:txBody>
      </p:sp>
      <p:pic>
        <p:nvPicPr>
          <p:cNvPr id="81" name="Picture 8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03701" y="26778077"/>
            <a:ext cx="8902031" cy="4899364"/>
          </a:xfrm>
          <a:prstGeom prst="rect">
            <a:avLst/>
          </a:prstGeom>
          <a:ln w="12700">
            <a:solidFill>
              <a:schemeClr val="tx1"/>
            </a:solidFill>
          </a:ln>
        </p:spPr>
      </p:pic>
      <p:sp>
        <p:nvSpPr>
          <p:cNvPr id="31" name="TextBox 30"/>
          <p:cNvSpPr txBox="1"/>
          <p:nvPr/>
        </p:nvSpPr>
        <p:spPr bwMode="auto">
          <a:xfrm>
            <a:off x="9426790" y="31861044"/>
            <a:ext cx="8649080" cy="505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74052" tIns="37023" rIns="74052" bIns="37023" rtlCol="0">
            <a:spAutoFit/>
          </a:bodyPr>
          <a:lstStyle/>
          <a:p>
            <a:pPr>
              <a:spcBef>
                <a:spcPct val="50000"/>
              </a:spcBef>
              <a:buFontTx/>
              <a:buNone/>
            </a:pPr>
            <a:r>
              <a:rPr lang="da-DK" sz="2800" dirty="0"/>
              <a:t>Fig. 1. POD </a:t>
            </a:r>
            <a:r>
              <a:rPr lang="da-DK" sz="2800" dirty="0" smtClean="0"/>
              <a:t>aproach adapted from Li </a:t>
            </a:r>
            <a:r>
              <a:rPr lang="da-DK" sz="2800" dirty="0"/>
              <a:t>et al</a:t>
            </a:r>
            <a:r>
              <a:rPr lang="da-DK" sz="2800" dirty="0" smtClean="0"/>
              <a:t>. (2013</a:t>
            </a:r>
            <a:r>
              <a:rPr lang="da-DK" sz="2800" dirty="0"/>
              <a:t>)</a:t>
            </a:r>
            <a:endParaRPr lang="en-GB" sz="2800" dirty="0" smtClean="0"/>
          </a:p>
        </p:txBody>
      </p:sp>
      <p:sp>
        <p:nvSpPr>
          <p:cNvPr id="2056" name="TextBox 2055"/>
          <p:cNvSpPr txBox="1"/>
          <p:nvPr/>
        </p:nvSpPr>
        <p:spPr bwMode="auto">
          <a:xfrm>
            <a:off x="883565" y="34336924"/>
            <a:ext cx="17159962" cy="11585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74052" tIns="37023" rIns="74052" bIns="37023" rtlCol="0">
            <a:spAutoFit/>
          </a:bodyPr>
          <a:lstStyle/>
          <a:p>
            <a:pPr algn="l">
              <a:spcBef>
                <a:spcPct val="50000"/>
              </a:spcBef>
              <a:buFontTx/>
              <a:buNone/>
            </a:pPr>
            <a:r>
              <a:rPr lang="en-GB" sz="3200" b="1" u="sng" dirty="0" smtClean="0"/>
              <a:t>Main Equations</a:t>
            </a:r>
            <a:r>
              <a:rPr lang="en-GB" sz="3200" b="1" dirty="0" smtClean="0"/>
              <a:t>: </a:t>
            </a:r>
            <a:r>
              <a:rPr lang="en-GB" sz="3200" dirty="0" smtClean="0"/>
              <a:t>Based on SEAWAT</a:t>
            </a:r>
          </a:p>
          <a:p>
            <a:pPr algn="l">
              <a:spcBef>
                <a:spcPct val="50000"/>
              </a:spcBef>
              <a:buFontTx/>
              <a:buNone/>
            </a:pPr>
            <a:r>
              <a:rPr lang="en-GB" sz="3200" dirty="0" smtClean="0"/>
              <a:t>Hydraulic:</a:t>
            </a:r>
            <a:endParaRPr lang="en-GB" sz="3200" dirty="0"/>
          </a:p>
          <a:p>
            <a:pPr algn="l">
              <a:spcBef>
                <a:spcPct val="50000"/>
              </a:spcBef>
              <a:buFontTx/>
              <a:buNone/>
            </a:pPr>
            <a:endParaRPr lang="en-GB" sz="3200" dirty="0" smtClean="0"/>
          </a:p>
          <a:p>
            <a:pPr algn="l">
              <a:spcBef>
                <a:spcPct val="50000"/>
              </a:spcBef>
              <a:buFontTx/>
              <a:buNone/>
            </a:pPr>
            <a:r>
              <a:rPr lang="en-GB" sz="3200" dirty="0" smtClean="0"/>
              <a:t>Darcy:</a:t>
            </a:r>
          </a:p>
          <a:p>
            <a:pPr algn="l">
              <a:spcBef>
                <a:spcPct val="50000"/>
              </a:spcBef>
              <a:buFontTx/>
              <a:buNone/>
            </a:pPr>
            <a:endParaRPr lang="en-GB" sz="3200" dirty="0" smtClean="0"/>
          </a:p>
          <a:p>
            <a:pPr algn="l">
              <a:spcBef>
                <a:spcPct val="50000"/>
              </a:spcBef>
              <a:buFontTx/>
              <a:buNone/>
            </a:pPr>
            <a:r>
              <a:rPr lang="en-GB" sz="3200" dirty="0" smtClean="0"/>
              <a:t>Solute-Transport:</a:t>
            </a:r>
          </a:p>
          <a:p>
            <a:pPr algn="l">
              <a:spcBef>
                <a:spcPct val="50000"/>
              </a:spcBef>
              <a:buFontTx/>
              <a:buNone/>
            </a:pPr>
            <a:endParaRPr lang="en-US" sz="2000" dirty="0" smtClean="0"/>
          </a:p>
          <a:p>
            <a:pPr algn="l">
              <a:spcBef>
                <a:spcPct val="50000"/>
              </a:spcBef>
              <a:buFontTx/>
              <a:buNone/>
            </a:pPr>
            <a:r>
              <a:rPr lang="en-US" sz="3200" b="1" u="sng" dirty="0" smtClean="0"/>
              <a:t>POD Approximation</a:t>
            </a:r>
            <a:endParaRPr lang="en-US" sz="3200" b="1" u="sng" dirty="0"/>
          </a:p>
          <a:p>
            <a:pPr algn="l">
              <a:spcBef>
                <a:spcPct val="50000"/>
              </a:spcBef>
              <a:buFontTx/>
              <a:buNone/>
            </a:pPr>
            <a:r>
              <a:rPr lang="en-US" sz="3200" dirty="0" smtClean="0"/>
              <a:t>Hydraulic:</a:t>
            </a:r>
          </a:p>
          <a:p>
            <a:pPr algn="l">
              <a:spcBef>
                <a:spcPct val="50000"/>
              </a:spcBef>
              <a:buFontTx/>
              <a:buNone/>
            </a:pPr>
            <a:endParaRPr lang="en-US" sz="1600" dirty="0" smtClean="0"/>
          </a:p>
          <a:p>
            <a:pPr algn="l">
              <a:spcBef>
                <a:spcPct val="50000"/>
              </a:spcBef>
              <a:buFontTx/>
              <a:buNone/>
            </a:pPr>
            <a:r>
              <a:rPr lang="en-GB" sz="3200" dirty="0"/>
              <a:t>Solute-Transport:</a:t>
            </a:r>
          </a:p>
          <a:p>
            <a:pPr algn="l">
              <a:spcBef>
                <a:spcPct val="50000"/>
              </a:spcBef>
              <a:buFontTx/>
              <a:buNone/>
            </a:pPr>
            <a:endParaRPr lang="en-US" sz="2400" dirty="0"/>
          </a:p>
          <a:p>
            <a:pPr algn="l">
              <a:spcBef>
                <a:spcPct val="50000"/>
              </a:spcBef>
              <a:buFontTx/>
              <a:buNone/>
            </a:pPr>
            <a:r>
              <a:rPr lang="en-US" sz="3200" b="1" u="sng" dirty="0" smtClean="0"/>
              <a:t>Apply POD </a:t>
            </a:r>
            <a:r>
              <a:rPr lang="en-US" sz="3200" dirty="0" smtClean="0"/>
              <a:t>(Boyce et al., 2014)</a:t>
            </a:r>
            <a:endParaRPr lang="en-US" sz="3200" dirty="0"/>
          </a:p>
          <a:p>
            <a:pPr algn="l">
              <a:spcBef>
                <a:spcPct val="50000"/>
              </a:spcBef>
            </a:pPr>
            <a:r>
              <a:rPr lang="en-US" sz="3200" dirty="0" smtClean="0"/>
              <a:t>Main model (based on finite difference discretization) and </a:t>
            </a:r>
            <a:r>
              <a:rPr lang="en-US" sz="3200" dirty="0" smtClean="0"/>
              <a:t>the projected model </a:t>
            </a:r>
            <a:r>
              <a:rPr lang="en-US" sz="3200" dirty="0"/>
              <a:t>to a reduced space by substituting </a:t>
            </a:r>
            <a:r>
              <a:rPr lang="en-US" sz="3200" i="1" dirty="0">
                <a:latin typeface="Times New Roman" panose="02020603050405020304" pitchFamily="18" charset="0"/>
                <a:cs typeface="Times New Roman" panose="02020603050405020304" pitchFamily="18" charset="0"/>
              </a:rPr>
              <a:t>h=</a:t>
            </a:r>
            <a:r>
              <a:rPr lang="en-US" sz="3200" i="1" dirty="0" err="1">
                <a:latin typeface="Times New Roman" panose="02020603050405020304" pitchFamily="18" charset="0"/>
                <a:cs typeface="Times New Roman" panose="02020603050405020304" pitchFamily="18" charset="0"/>
              </a:rPr>
              <a:t>Ph</a:t>
            </a:r>
            <a:r>
              <a:rPr lang="en-US" sz="3200" i="1" baseline="-25000" dirty="0" err="1">
                <a:latin typeface="Times New Roman" panose="02020603050405020304" pitchFamily="18" charset="0"/>
                <a:cs typeface="Times New Roman" panose="02020603050405020304" pitchFamily="18" charset="0"/>
              </a:rPr>
              <a:t>r</a:t>
            </a:r>
            <a:r>
              <a:rPr lang="en-US" sz="3200" dirty="0" smtClean="0"/>
              <a:t>:  and </a:t>
            </a:r>
            <a:r>
              <a:rPr lang="en-US" sz="3200" i="1" dirty="0" smtClean="0">
                <a:latin typeface="Times New Roman" panose="02020603050405020304" pitchFamily="18" charset="0"/>
                <a:cs typeface="Times New Roman" panose="02020603050405020304" pitchFamily="18" charset="0"/>
              </a:rPr>
              <a:t>C=</a:t>
            </a:r>
            <a:r>
              <a:rPr lang="en-US" sz="3200" i="1" dirty="0" err="1" smtClean="0">
                <a:latin typeface="Times New Roman" panose="02020603050405020304" pitchFamily="18" charset="0"/>
                <a:cs typeface="Times New Roman" panose="02020603050405020304" pitchFamily="18" charset="0"/>
              </a:rPr>
              <a:t>P’C</a:t>
            </a:r>
            <a:r>
              <a:rPr lang="en-US" sz="3200" i="1" baseline="-25000" dirty="0" err="1" smtClean="0">
                <a:latin typeface="Times New Roman" panose="02020603050405020304" pitchFamily="18" charset="0"/>
                <a:cs typeface="Times New Roman" panose="02020603050405020304" pitchFamily="18" charset="0"/>
              </a:rPr>
              <a:t>r</a:t>
            </a:r>
            <a:r>
              <a:rPr lang="en-US" sz="3200" dirty="0" smtClean="0"/>
              <a:t>:</a:t>
            </a:r>
            <a:endParaRPr lang="en-US" sz="3200" dirty="0"/>
          </a:p>
          <a:p>
            <a:pPr algn="l">
              <a:spcBef>
                <a:spcPct val="50000"/>
              </a:spcBef>
              <a:buFontTx/>
              <a:buNone/>
            </a:pPr>
            <a:endParaRPr lang="en-US" sz="3200" dirty="0" smtClean="0"/>
          </a:p>
          <a:p>
            <a:pPr algn="l">
              <a:spcBef>
                <a:spcPct val="50000"/>
              </a:spcBef>
              <a:buFontTx/>
              <a:buNone/>
            </a:pPr>
            <a:endParaRPr lang="en-US" sz="3200" dirty="0" smtClean="0"/>
          </a:p>
        </p:txBody>
      </p:sp>
      <p:graphicFrame>
        <p:nvGraphicFramePr>
          <p:cNvPr id="2057" name="Object 2056"/>
          <p:cNvGraphicFramePr>
            <a:graphicFrameLocks noChangeAspect="1"/>
          </p:cNvGraphicFramePr>
          <p:nvPr>
            <p:extLst>
              <p:ext uri="{D42A27DB-BD31-4B8C-83A1-F6EECF244321}">
                <p14:modId xmlns:p14="http://schemas.microsoft.com/office/powerpoint/2010/main" val="3185494379"/>
              </p:ext>
            </p:extLst>
          </p:nvPr>
        </p:nvGraphicFramePr>
        <p:xfrm>
          <a:off x="5292725" y="34932308"/>
          <a:ext cx="11515726" cy="1385887"/>
        </p:xfrm>
        <a:graphic>
          <a:graphicData uri="http://schemas.openxmlformats.org/presentationml/2006/ole">
            <mc:AlternateContent xmlns:mc="http://schemas.openxmlformats.org/markup-compatibility/2006">
              <mc:Choice xmlns:v="urn:schemas-microsoft-com:vml" Requires="v">
                <p:oleObj spid="_x0000_s1280" name="Equation" r:id="rId9" imgW="4228920" imgH="507960" progId="Equation.DSMT4">
                  <p:embed/>
                </p:oleObj>
              </mc:Choice>
              <mc:Fallback>
                <p:oleObj name="Equation" r:id="rId9" imgW="4228920" imgH="507960" progId="Equation.DSMT4">
                  <p:embed/>
                  <p:pic>
                    <p:nvPicPr>
                      <p:cNvPr id="0" name=""/>
                      <p:cNvPicPr/>
                      <p:nvPr/>
                    </p:nvPicPr>
                    <p:blipFill>
                      <a:blip r:embed="rId10"/>
                      <a:stretch>
                        <a:fillRect/>
                      </a:stretch>
                    </p:blipFill>
                    <p:spPr>
                      <a:xfrm>
                        <a:off x="5292725" y="34932308"/>
                        <a:ext cx="11515726" cy="1385887"/>
                      </a:xfrm>
                      <a:prstGeom prst="rect">
                        <a:avLst/>
                      </a:prstGeom>
                    </p:spPr>
                  </p:pic>
                </p:oleObj>
              </mc:Fallback>
            </mc:AlternateContent>
          </a:graphicData>
        </a:graphic>
      </p:graphicFrame>
      <p:graphicFrame>
        <p:nvGraphicFramePr>
          <p:cNvPr id="2059" name="Object 2058"/>
          <p:cNvGraphicFramePr>
            <a:graphicFrameLocks noChangeAspect="1"/>
          </p:cNvGraphicFramePr>
          <p:nvPr>
            <p:extLst>
              <p:ext uri="{D42A27DB-BD31-4B8C-83A1-F6EECF244321}">
                <p14:modId xmlns:p14="http://schemas.microsoft.com/office/powerpoint/2010/main" val="3814795393"/>
              </p:ext>
            </p:extLst>
          </p:nvPr>
        </p:nvGraphicFramePr>
        <p:xfrm>
          <a:off x="5290386" y="36272565"/>
          <a:ext cx="7216759" cy="1351400"/>
        </p:xfrm>
        <a:graphic>
          <a:graphicData uri="http://schemas.openxmlformats.org/presentationml/2006/ole">
            <mc:AlternateContent xmlns:mc="http://schemas.openxmlformats.org/markup-compatibility/2006">
              <mc:Choice xmlns:v="urn:schemas-microsoft-com:vml" Requires="v">
                <p:oleObj spid="_x0000_s1281" name="Equation" r:id="rId11" imgW="2577960" imgH="482400" progId="Equation.DSMT4">
                  <p:embed/>
                </p:oleObj>
              </mc:Choice>
              <mc:Fallback>
                <p:oleObj name="Equation" r:id="rId11" imgW="2577960" imgH="482400" progId="Equation.DSMT4">
                  <p:embed/>
                  <p:pic>
                    <p:nvPicPr>
                      <p:cNvPr id="0" name=""/>
                      <p:cNvPicPr/>
                      <p:nvPr/>
                    </p:nvPicPr>
                    <p:blipFill>
                      <a:blip r:embed="rId12"/>
                      <a:stretch>
                        <a:fillRect/>
                      </a:stretch>
                    </p:blipFill>
                    <p:spPr>
                      <a:xfrm>
                        <a:off x="5290386" y="36272565"/>
                        <a:ext cx="7216759" cy="1351400"/>
                      </a:xfrm>
                      <a:prstGeom prst="rect">
                        <a:avLst/>
                      </a:prstGeom>
                    </p:spPr>
                  </p:pic>
                </p:oleObj>
              </mc:Fallback>
            </mc:AlternateContent>
          </a:graphicData>
        </a:graphic>
      </p:graphicFrame>
      <p:graphicFrame>
        <p:nvGraphicFramePr>
          <p:cNvPr id="2061" name="Object 2060"/>
          <p:cNvGraphicFramePr>
            <a:graphicFrameLocks noChangeAspect="1"/>
          </p:cNvGraphicFramePr>
          <p:nvPr>
            <p:extLst>
              <p:ext uri="{D42A27DB-BD31-4B8C-83A1-F6EECF244321}">
                <p14:modId xmlns:p14="http://schemas.microsoft.com/office/powerpoint/2010/main" val="2609381634"/>
              </p:ext>
            </p:extLst>
          </p:nvPr>
        </p:nvGraphicFramePr>
        <p:xfrm>
          <a:off x="5248600" y="37609608"/>
          <a:ext cx="10709275" cy="1204912"/>
        </p:xfrm>
        <a:graphic>
          <a:graphicData uri="http://schemas.openxmlformats.org/presentationml/2006/ole">
            <mc:AlternateContent xmlns:mc="http://schemas.openxmlformats.org/markup-compatibility/2006">
              <mc:Choice xmlns:v="urn:schemas-microsoft-com:vml" Requires="v">
                <p:oleObj spid="_x0000_s1282" name="Equation" r:id="rId13" imgW="3835080" imgH="431640" progId="Equation.DSMT4">
                  <p:embed/>
                </p:oleObj>
              </mc:Choice>
              <mc:Fallback>
                <p:oleObj name="Equation" r:id="rId13" imgW="3835080" imgH="431640" progId="Equation.DSMT4">
                  <p:embed/>
                  <p:pic>
                    <p:nvPicPr>
                      <p:cNvPr id="0" name=""/>
                      <p:cNvPicPr/>
                      <p:nvPr/>
                    </p:nvPicPr>
                    <p:blipFill>
                      <a:blip r:embed="rId14"/>
                      <a:stretch>
                        <a:fillRect/>
                      </a:stretch>
                    </p:blipFill>
                    <p:spPr>
                      <a:xfrm>
                        <a:off x="5248600" y="37609608"/>
                        <a:ext cx="10709275" cy="1204912"/>
                      </a:xfrm>
                      <a:prstGeom prst="rect">
                        <a:avLst/>
                      </a:prstGeom>
                    </p:spPr>
                  </p:pic>
                </p:oleObj>
              </mc:Fallback>
            </mc:AlternateContent>
          </a:graphicData>
        </a:graphic>
      </p:graphicFrame>
      <p:graphicFrame>
        <p:nvGraphicFramePr>
          <p:cNvPr id="2062" name="Object 2061"/>
          <p:cNvGraphicFramePr>
            <a:graphicFrameLocks noChangeAspect="1"/>
          </p:cNvGraphicFramePr>
          <p:nvPr>
            <p:extLst>
              <p:ext uri="{D42A27DB-BD31-4B8C-83A1-F6EECF244321}">
                <p14:modId xmlns:p14="http://schemas.microsoft.com/office/powerpoint/2010/main" val="1605568245"/>
              </p:ext>
            </p:extLst>
          </p:nvPr>
        </p:nvGraphicFramePr>
        <p:xfrm>
          <a:off x="5474492" y="39697835"/>
          <a:ext cx="6498330" cy="1077772"/>
        </p:xfrm>
        <a:graphic>
          <a:graphicData uri="http://schemas.openxmlformats.org/presentationml/2006/ole">
            <mc:AlternateContent xmlns:mc="http://schemas.openxmlformats.org/markup-compatibility/2006">
              <mc:Choice xmlns:v="urn:schemas-microsoft-com:vml" Requires="v">
                <p:oleObj spid="_x0000_s1283" name="Equation" r:id="rId15" imgW="2603034" imgH="431538" progId="Equation.DSMT4">
                  <p:embed/>
                </p:oleObj>
              </mc:Choice>
              <mc:Fallback>
                <p:oleObj name="Equation" r:id="rId15" imgW="2603034" imgH="431538" progId="Equation.DSMT4">
                  <p:embed/>
                  <p:pic>
                    <p:nvPicPr>
                      <p:cNvPr id="0" name=""/>
                      <p:cNvPicPr/>
                      <p:nvPr/>
                    </p:nvPicPr>
                    <p:blipFill>
                      <a:blip r:embed="rId16"/>
                      <a:stretch>
                        <a:fillRect/>
                      </a:stretch>
                    </p:blipFill>
                    <p:spPr>
                      <a:xfrm>
                        <a:off x="5474492" y="39697835"/>
                        <a:ext cx="6498330" cy="1077772"/>
                      </a:xfrm>
                      <a:prstGeom prst="rect">
                        <a:avLst/>
                      </a:prstGeom>
                    </p:spPr>
                  </p:pic>
                </p:oleObj>
              </mc:Fallback>
            </mc:AlternateContent>
          </a:graphicData>
        </a:graphic>
      </p:graphicFrame>
      <p:graphicFrame>
        <p:nvGraphicFramePr>
          <p:cNvPr id="2063" name="Object 2062"/>
          <p:cNvGraphicFramePr>
            <a:graphicFrameLocks noChangeAspect="1"/>
          </p:cNvGraphicFramePr>
          <p:nvPr>
            <p:extLst>
              <p:ext uri="{D42A27DB-BD31-4B8C-83A1-F6EECF244321}">
                <p14:modId xmlns:p14="http://schemas.microsoft.com/office/powerpoint/2010/main" val="2922891450"/>
              </p:ext>
            </p:extLst>
          </p:nvPr>
        </p:nvGraphicFramePr>
        <p:xfrm>
          <a:off x="5462301" y="40753684"/>
          <a:ext cx="6510521" cy="1085087"/>
        </p:xfrm>
        <a:graphic>
          <a:graphicData uri="http://schemas.openxmlformats.org/presentationml/2006/ole">
            <mc:AlternateContent xmlns:mc="http://schemas.openxmlformats.org/markup-compatibility/2006">
              <mc:Choice xmlns:v="urn:schemas-microsoft-com:vml" Requires="v">
                <p:oleObj spid="_x0000_s1284" name="Equation" r:id="rId17" imgW="2590800" imgH="431538" progId="Equation.DSMT4">
                  <p:embed/>
                </p:oleObj>
              </mc:Choice>
              <mc:Fallback>
                <p:oleObj name="Equation" r:id="rId17" imgW="2590800" imgH="431538" progId="Equation.DSMT4">
                  <p:embed/>
                  <p:pic>
                    <p:nvPicPr>
                      <p:cNvPr id="0" name=""/>
                      <p:cNvPicPr/>
                      <p:nvPr/>
                    </p:nvPicPr>
                    <p:blipFill>
                      <a:blip r:embed="rId18"/>
                      <a:stretch>
                        <a:fillRect/>
                      </a:stretch>
                    </p:blipFill>
                    <p:spPr>
                      <a:xfrm>
                        <a:off x="5462301" y="40753684"/>
                        <a:ext cx="6510521" cy="1085087"/>
                      </a:xfrm>
                      <a:prstGeom prst="rect">
                        <a:avLst/>
                      </a:prstGeom>
                    </p:spPr>
                  </p:pic>
                </p:oleObj>
              </mc:Fallback>
            </mc:AlternateContent>
          </a:graphicData>
        </a:graphic>
      </p:graphicFrame>
      <p:sp>
        <p:nvSpPr>
          <p:cNvPr id="100" name="Text Box 8"/>
          <p:cNvSpPr>
            <a:spLocks noChangeArrowheads="1"/>
          </p:cNvSpPr>
          <p:nvPr/>
        </p:nvSpPr>
        <p:spPr bwMode="auto">
          <a:xfrm>
            <a:off x="18863711" y="7597018"/>
            <a:ext cx="12537758" cy="933666"/>
          </a:xfrm>
          <a:prstGeom prst="roundRect">
            <a:avLst>
              <a:gd name="adj" fmla="val 33546"/>
            </a:avLst>
          </a:prstGeom>
          <a:solidFill>
            <a:srgbClr val="002060"/>
          </a:solidFill>
          <a:ln w="9525">
            <a:noFill/>
            <a:round/>
            <a:headEnd/>
            <a:tailEnd/>
          </a:ln>
        </p:spPr>
        <p:txBody>
          <a:bodyPr wrap="square" lIns="74052" tIns="37023" rIns="74052" bIns="37023">
            <a:spAutoFit/>
          </a:bodyPr>
          <a:lstStyle>
            <a:lvl1pPr marL="7938" algn="l" defTabSz="741363" eaLnBrk="0" hangingPunct="0">
              <a:spcBef>
                <a:spcPct val="20000"/>
              </a:spcBef>
              <a:buChar char="•"/>
              <a:defRPr sz="15400">
                <a:solidFill>
                  <a:schemeClr val="tx1"/>
                </a:solidFill>
                <a:latin typeface="Arial" charset="0"/>
                <a:ea typeface="ＭＳ Ｐゴシック" pitchFamily="34" charset="-128"/>
              </a:defRPr>
            </a:lvl1pPr>
            <a:lvl2pPr marL="742950" indent="-285750" algn="l" defTabSz="741363" eaLnBrk="0" hangingPunct="0">
              <a:spcBef>
                <a:spcPct val="20000"/>
              </a:spcBef>
              <a:buChar char="–"/>
              <a:defRPr sz="13400">
                <a:solidFill>
                  <a:schemeClr val="tx1"/>
                </a:solidFill>
                <a:latin typeface="Arial" charset="0"/>
                <a:ea typeface="ＭＳ Ｐゴシック" pitchFamily="34" charset="-128"/>
              </a:defRPr>
            </a:lvl2pPr>
            <a:lvl3pPr marL="1143000" indent="-228600" algn="l" defTabSz="741363" eaLnBrk="0" hangingPunct="0">
              <a:spcBef>
                <a:spcPct val="20000"/>
              </a:spcBef>
              <a:buChar char="•"/>
              <a:defRPr sz="11400">
                <a:solidFill>
                  <a:schemeClr val="tx1"/>
                </a:solidFill>
                <a:latin typeface="Arial" charset="0"/>
                <a:ea typeface="ＭＳ Ｐゴシック" pitchFamily="34" charset="-128"/>
              </a:defRPr>
            </a:lvl3pPr>
            <a:lvl4pPr marL="1600200" indent="-228600" algn="l" defTabSz="741363" eaLnBrk="0" hangingPunct="0">
              <a:spcBef>
                <a:spcPct val="20000"/>
              </a:spcBef>
              <a:buChar char="–"/>
              <a:defRPr sz="9900">
                <a:solidFill>
                  <a:schemeClr val="tx1"/>
                </a:solidFill>
                <a:latin typeface="Arial" charset="0"/>
                <a:ea typeface="ＭＳ Ｐゴシック" pitchFamily="34" charset="-128"/>
              </a:defRPr>
            </a:lvl4pPr>
            <a:lvl5pPr marL="2057400" indent="-228600" algn="l" defTabSz="741363" eaLnBrk="0" hangingPunct="0">
              <a:spcBef>
                <a:spcPct val="20000"/>
              </a:spcBef>
              <a:buChar char="»"/>
              <a:defRPr sz="9900">
                <a:solidFill>
                  <a:schemeClr val="tx1"/>
                </a:solidFill>
                <a:latin typeface="Arial" charset="0"/>
                <a:ea typeface="ＭＳ Ｐゴシック" pitchFamily="34" charset="-128"/>
              </a:defRPr>
            </a:lvl5pPr>
            <a:lvl6pPr marL="2514600" indent="-228600" defTabSz="741363" eaLnBrk="0" fontAlgn="base" hangingPunct="0">
              <a:spcBef>
                <a:spcPct val="20000"/>
              </a:spcBef>
              <a:spcAft>
                <a:spcPct val="0"/>
              </a:spcAft>
              <a:buChar char="»"/>
              <a:defRPr sz="9900">
                <a:solidFill>
                  <a:schemeClr val="tx1"/>
                </a:solidFill>
                <a:latin typeface="Arial" charset="0"/>
                <a:ea typeface="ＭＳ Ｐゴシック" pitchFamily="34" charset="-128"/>
              </a:defRPr>
            </a:lvl6pPr>
            <a:lvl7pPr marL="2971800" indent="-228600" defTabSz="741363" eaLnBrk="0" fontAlgn="base" hangingPunct="0">
              <a:spcBef>
                <a:spcPct val="20000"/>
              </a:spcBef>
              <a:spcAft>
                <a:spcPct val="0"/>
              </a:spcAft>
              <a:buChar char="»"/>
              <a:defRPr sz="9900">
                <a:solidFill>
                  <a:schemeClr val="tx1"/>
                </a:solidFill>
                <a:latin typeface="Arial" charset="0"/>
                <a:ea typeface="ＭＳ Ｐゴシック" pitchFamily="34" charset="-128"/>
              </a:defRPr>
            </a:lvl7pPr>
            <a:lvl8pPr marL="3429000" indent="-228600" defTabSz="741363" eaLnBrk="0" fontAlgn="base" hangingPunct="0">
              <a:spcBef>
                <a:spcPct val="20000"/>
              </a:spcBef>
              <a:spcAft>
                <a:spcPct val="0"/>
              </a:spcAft>
              <a:buChar char="»"/>
              <a:defRPr sz="9900">
                <a:solidFill>
                  <a:schemeClr val="tx1"/>
                </a:solidFill>
                <a:latin typeface="Arial" charset="0"/>
                <a:ea typeface="ＭＳ Ｐゴシック" pitchFamily="34" charset="-128"/>
              </a:defRPr>
            </a:lvl8pPr>
            <a:lvl9pPr marL="3886200" indent="-228600" defTabSz="741363" eaLnBrk="0" fontAlgn="base" hangingPunct="0">
              <a:spcBef>
                <a:spcPct val="20000"/>
              </a:spcBef>
              <a:spcAft>
                <a:spcPct val="0"/>
              </a:spcAft>
              <a:buChar char="»"/>
              <a:defRPr sz="9900">
                <a:solidFill>
                  <a:schemeClr val="tx1"/>
                </a:solidFill>
                <a:latin typeface="Arial" charset="0"/>
                <a:ea typeface="ＭＳ Ｐゴシック" pitchFamily="34" charset="-128"/>
              </a:defRPr>
            </a:lvl9pPr>
          </a:lstStyle>
          <a:p>
            <a:pPr>
              <a:spcBef>
                <a:spcPct val="50000"/>
              </a:spcBef>
              <a:buFontTx/>
              <a:buNone/>
            </a:pPr>
            <a:r>
              <a:rPr lang="en-US" altLang="ja-JP" sz="4400" b="1" dirty="0" smtClean="0">
                <a:solidFill>
                  <a:schemeClr val="bg1"/>
                </a:solidFill>
              </a:rPr>
              <a:t>4. Flowchart</a:t>
            </a:r>
            <a:endParaRPr lang="en-US" altLang="ja-JP" sz="4400" b="1" dirty="0">
              <a:solidFill>
                <a:schemeClr val="bg1"/>
              </a:solidFill>
            </a:endParaRPr>
          </a:p>
        </p:txBody>
      </p:sp>
      <p:sp>
        <p:nvSpPr>
          <p:cNvPr id="104" name="Rectangle 7" descr="Newsprint"/>
          <p:cNvSpPr>
            <a:spLocks noChangeArrowheads="1"/>
          </p:cNvSpPr>
          <p:nvPr/>
        </p:nvSpPr>
        <p:spPr bwMode="auto">
          <a:xfrm>
            <a:off x="18882379" y="8541064"/>
            <a:ext cx="12558431" cy="11848938"/>
          </a:xfrm>
          <a:prstGeom prst="roundRect">
            <a:avLst>
              <a:gd name="adj" fmla="val 2773"/>
            </a:avLst>
          </a:prstGeom>
          <a:blipFill>
            <a:blip r:embed="rId4"/>
            <a:tile tx="0" ty="0" sx="100000" sy="100000" flip="none" algn="tl"/>
          </a:blipFill>
          <a:ln>
            <a:noFill/>
          </a:ln>
          <a:extLst/>
        </p:spPr>
        <p:txBody>
          <a:bodyPr wrap="none" anchor="ctr"/>
          <a:lstStyle>
            <a:lvl1pPr algn="l" defTabSz="2198688" eaLnBrk="0" hangingPunct="0">
              <a:spcBef>
                <a:spcPct val="20000"/>
              </a:spcBef>
              <a:buChar char="•"/>
              <a:defRPr sz="15400">
                <a:solidFill>
                  <a:schemeClr val="tx1"/>
                </a:solidFill>
                <a:latin typeface="Arial" charset="0"/>
                <a:ea typeface="ＭＳ Ｐゴシック" pitchFamily="34" charset="-128"/>
              </a:defRPr>
            </a:lvl1pPr>
            <a:lvl2pPr marL="742950" indent="-285750" algn="l" defTabSz="2198688" eaLnBrk="0" hangingPunct="0">
              <a:spcBef>
                <a:spcPct val="20000"/>
              </a:spcBef>
              <a:buChar char="–"/>
              <a:defRPr sz="13400">
                <a:solidFill>
                  <a:schemeClr val="tx1"/>
                </a:solidFill>
                <a:latin typeface="Arial" charset="0"/>
                <a:ea typeface="ＭＳ Ｐゴシック" pitchFamily="34" charset="-128"/>
              </a:defRPr>
            </a:lvl2pPr>
            <a:lvl3pPr marL="1143000" indent="-228600" algn="l" defTabSz="2198688" eaLnBrk="0" hangingPunct="0">
              <a:spcBef>
                <a:spcPct val="20000"/>
              </a:spcBef>
              <a:buChar char="•"/>
              <a:defRPr sz="11400">
                <a:solidFill>
                  <a:schemeClr val="tx1"/>
                </a:solidFill>
                <a:latin typeface="Arial" charset="0"/>
                <a:ea typeface="ＭＳ Ｐゴシック" pitchFamily="34" charset="-128"/>
              </a:defRPr>
            </a:lvl3pPr>
            <a:lvl4pPr marL="1600200" indent="-228600" algn="l" defTabSz="2198688" eaLnBrk="0" hangingPunct="0">
              <a:spcBef>
                <a:spcPct val="20000"/>
              </a:spcBef>
              <a:buChar char="–"/>
              <a:defRPr sz="9900">
                <a:solidFill>
                  <a:schemeClr val="tx1"/>
                </a:solidFill>
                <a:latin typeface="Arial" charset="0"/>
                <a:ea typeface="ＭＳ Ｐゴシック" pitchFamily="34" charset="-128"/>
              </a:defRPr>
            </a:lvl4pPr>
            <a:lvl5pPr marL="2057400" indent="-228600" algn="l" defTabSz="2198688" eaLnBrk="0" hangingPunct="0">
              <a:spcBef>
                <a:spcPct val="20000"/>
              </a:spcBef>
              <a:buChar char="»"/>
              <a:defRPr sz="9900">
                <a:solidFill>
                  <a:schemeClr val="tx1"/>
                </a:solidFill>
                <a:latin typeface="Arial" charset="0"/>
                <a:ea typeface="ＭＳ Ｐゴシック" pitchFamily="34" charset="-128"/>
              </a:defRPr>
            </a:lvl5pPr>
            <a:lvl6pPr marL="25146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6pPr>
            <a:lvl7pPr marL="29718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7pPr>
            <a:lvl8pPr marL="34290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8pPr>
            <a:lvl9pPr marL="38862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2400" dirty="0">
              <a:solidFill>
                <a:srgbClr val="777777"/>
              </a:solidFill>
            </a:endParaRPr>
          </a:p>
        </p:txBody>
      </p:sp>
      <p:pic>
        <p:nvPicPr>
          <p:cNvPr id="2055" name="Picture 2054"/>
          <p:cNvPicPr>
            <a:picLocks noChangeAspect="1"/>
          </p:cNvPicPr>
          <p:nvPr/>
        </p:nvPicPr>
        <p:blipFill>
          <a:blip r:embed="rId19"/>
          <a:stretch>
            <a:fillRect/>
          </a:stretch>
        </p:blipFill>
        <p:spPr>
          <a:xfrm>
            <a:off x="20764220" y="8717106"/>
            <a:ext cx="9255605" cy="11430592"/>
          </a:xfrm>
          <a:prstGeom prst="rect">
            <a:avLst/>
          </a:prstGeom>
        </p:spPr>
      </p:pic>
      <p:sp>
        <p:nvSpPr>
          <p:cNvPr id="2064" name="TextBox 2063"/>
          <p:cNvSpPr txBox="1"/>
          <p:nvPr/>
        </p:nvSpPr>
        <p:spPr bwMode="auto">
          <a:xfrm>
            <a:off x="856257" y="26653775"/>
            <a:ext cx="8069132" cy="58455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74052" tIns="37023" rIns="74052" bIns="37023" rtlCol="0">
            <a:spAutoFit/>
          </a:bodyPr>
          <a:lstStyle/>
          <a:p>
            <a:pPr algn="l">
              <a:spcBef>
                <a:spcPct val="50000"/>
              </a:spcBef>
              <a:buFontTx/>
              <a:buNone/>
            </a:pPr>
            <a:r>
              <a:rPr lang="en-US" sz="3000" dirty="0"/>
              <a:t>a) Create snapshots, which means producing some results from the original model in different time steps.</a:t>
            </a:r>
          </a:p>
          <a:p>
            <a:pPr algn="l">
              <a:spcBef>
                <a:spcPct val="50000"/>
              </a:spcBef>
              <a:buFontTx/>
              <a:buNone/>
            </a:pPr>
            <a:r>
              <a:rPr lang="en-US" sz="3000" dirty="0"/>
              <a:t>b) Use SVD (singular value decomposition) and calculate U matrix elements, i.e. space </a:t>
            </a:r>
            <a:r>
              <a:rPr lang="en-US" sz="3000" dirty="0" smtClean="0"/>
              <a:t>functions</a:t>
            </a:r>
          </a:p>
          <a:p>
            <a:pPr algn="l">
              <a:spcBef>
                <a:spcPct val="50000"/>
              </a:spcBef>
              <a:buFontTx/>
              <a:buNone/>
            </a:pPr>
            <a:r>
              <a:rPr lang="en-US" sz="3000" dirty="0" smtClean="0"/>
              <a:t>c</a:t>
            </a:r>
            <a:r>
              <a:rPr lang="en-US" sz="3000" dirty="0"/>
              <a:t>) Replace equation 1 in the original differential equation(s) and create a new system of simpler ordinary differential equations.</a:t>
            </a:r>
          </a:p>
          <a:p>
            <a:pPr algn="l">
              <a:spcBef>
                <a:spcPct val="50000"/>
              </a:spcBef>
              <a:buFontTx/>
              <a:buNone/>
            </a:pPr>
            <a:r>
              <a:rPr lang="en-US" sz="3000" dirty="0" smtClean="0"/>
              <a:t>d) </a:t>
            </a:r>
            <a:r>
              <a:rPr lang="en-US" sz="3000" dirty="0"/>
              <a:t>For each time step, solve the new system of differential equations to find time </a:t>
            </a:r>
            <a:r>
              <a:rPr lang="en-US" sz="3000" dirty="0" smtClean="0"/>
              <a:t>functions</a:t>
            </a:r>
            <a:endParaRPr lang="en-US" sz="3000" dirty="0"/>
          </a:p>
        </p:txBody>
      </p:sp>
      <p:sp>
        <p:nvSpPr>
          <p:cNvPr id="101" name="Text Box 8"/>
          <p:cNvSpPr>
            <a:spLocks noChangeArrowheads="1"/>
          </p:cNvSpPr>
          <p:nvPr/>
        </p:nvSpPr>
        <p:spPr bwMode="auto">
          <a:xfrm>
            <a:off x="18872175" y="44261905"/>
            <a:ext cx="12530230" cy="812630"/>
          </a:xfrm>
          <a:prstGeom prst="roundRect">
            <a:avLst>
              <a:gd name="adj" fmla="val 33083"/>
            </a:avLst>
          </a:prstGeom>
          <a:solidFill>
            <a:srgbClr val="002060"/>
          </a:solidFill>
          <a:ln w="9525">
            <a:noFill/>
            <a:round/>
            <a:headEnd/>
            <a:tailEnd/>
          </a:ln>
        </p:spPr>
        <p:txBody>
          <a:bodyPr wrap="square" lIns="74052" tIns="37023" rIns="74052" bIns="37023">
            <a:spAutoFit/>
          </a:bodyPr>
          <a:lstStyle>
            <a:lvl1pPr marL="7938" algn="l" defTabSz="741363" eaLnBrk="0" hangingPunct="0">
              <a:spcBef>
                <a:spcPct val="20000"/>
              </a:spcBef>
              <a:buChar char="•"/>
              <a:defRPr sz="15400">
                <a:solidFill>
                  <a:schemeClr val="tx1"/>
                </a:solidFill>
                <a:latin typeface="Arial" charset="0"/>
                <a:ea typeface="ＭＳ Ｐゴシック" pitchFamily="34" charset="-128"/>
              </a:defRPr>
            </a:lvl1pPr>
            <a:lvl2pPr marL="742950" indent="-285750" algn="l" defTabSz="741363" eaLnBrk="0" hangingPunct="0">
              <a:spcBef>
                <a:spcPct val="20000"/>
              </a:spcBef>
              <a:buChar char="–"/>
              <a:defRPr sz="13400">
                <a:solidFill>
                  <a:schemeClr val="tx1"/>
                </a:solidFill>
                <a:latin typeface="Arial" charset="0"/>
                <a:ea typeface="ＭＳ Ｐゴシック" pitchFamily="34" charset="-128"/>
              </a:defRPr>
            </a:lvl2pPr>
            <a:lvl3pPr marL="1143000" indent="-228600" algn="l" defTabSz="741363" eaLnBrk="0" hangingPunct="0">
              <a:spcBef>
                <a:spcPct val="20000"/>
              </a:spcBef>
              <a:buChar char="•"/>
              <a:defRPr sz="11400">
                <a:solidFill>
                  <a:schemeClr val="tx1"/>
                </a:solidFill>
                <a:latin typeface="Arial" charset="0"/>
                <a:ea typeface="ＭＳ Ｐゴシック" pitchFamily="34" charset="-128"/>
              </a:defRPr>
            </a:lvl3pPr>
            <a:lvl4pPr marL="1600200" indent="-228600" algn="l" defTabSz="741363" eaLnBrk="0" hangingPunct="0">
              <a:spcBef>
                <a:spcPct val="20000"/>
              </a:spcBef>
              <a:buChar char="–"/>
              <a:defRPr sz="9900">
                <a:solidFill>
                  <a:schemeClr val="tx1"/>
                </a:solidFill>
                <a:latin typeface="Arial" charset="0"/>
                <a:ea typeface="ＭＳ Ｐゴシック" pitchFamily="34" charset="-128"/>
              </a:defRPr>
            </a:lvl4pPr>
            <a:lvl5pPr marL="2057400" indent="-228600" algn="l" defTabSz="741363" eaLnBrk="0" hangingPunct="0">
              <a:spcBef>
                <a:spcPct val="20000"/>
              </a:spcBef>
              <a:buChar char="»"/>
              <a:defRPr sz="9900">
                <a:solidFill>
                  <a:schemeClr val="tx1"/>
                </a:solidFill>
                <a:latin typeface="Arial" charset="0"/>
                <a:ea typeface="ＭＳ Ｐゴシック" pitchFamily="34" charset="-128"/>
              </a:defRPr>
            </a:lvl5pPr>
            <a:lvl6pPr marL="2514600" indent="-228600" defTabSz="741363" eaLnBrk="0" fontAlgn="base" hangingPunct="0">
              <a:spcBef>
                <a:spcPct val="20000"/>
              </a:spcBef>
              <a:spcAft>
                <a:spcPct val="0"/>
              </a:spcAft>
              <a:buChar char="»"/>
              <a:defRPr sz="9900">
                <a:solidFill>
                  <a:schemeClr val="tx1"/>
                </a:solidFill>
                <a:latin typeface="Arial" charset="0"/>
                <a:ea typeface="ＭＳ Ｐゴシック" pitchFamily="34" charset="-128"/>
              </a:defRPr>
            </a:lvl6pPr>
            <a:lvl7pPr marL="2971800" indent="-228600" defTabSz="741363" eaLnBrk="0" fontAlgn="base" hangingPunct="0">
              <a:spcBef>
                <a:spcPct val="20000"/>
              </a:spcBef>
              <a:spcAft>
                <a:spcPct val="0"/>
              </a:spcAft>
              <a:buChar char="»"/>
              <a:defRPr sz="9900">
                <a:solidFill>
                  <a:schemeClr val="tx1"/>
                </a:solidFill>
                <a:latin typeface="Arial" charset="0"/>
                <a:ea typeface="ＭＳ Ｐゴシック" pitchFamily="34" charset="-128"/>
              </a:defRPr>
            </a:lvl7pPr>
            <a:lvl8pPr marL="3429000" indent="-228600" defTabSz="741363" eaLnBrk="0" fontAlgn="base" hangingPunct="0">
              <a:spcBef>
                <a:spcPct val="20000"/>
              </a:spcBef>
              <a:spcAft>
                <a:spcPct val="0"/>
              </a:spcAft>
              <a:buChar char="»"/>
              <a:defRPr sz="9900">
                <a:solidFill>
                  <a:schemeClr val="tx1"/>
                </a:solidFill>
                <a:latin typeface="Arial" charset="0"/>
                <a:ea typeface="ＭＳ Ｐゴシック" pitchFamily="34" charset="-128"/>
              </a:defRPr>
            </a:lvl8pPr>
            <a:lvl9pPr marL="3886200" indent="-228600" defTabSz="741363" eaLnBrk="0" fontAlgn="base" hangingPunct="0">
              <a:spcBef>
                <a:spcPct val="20000"/>
              </a:spcBef>
              <a:spcAft>
                <a:spcPct val="0"/>
              </a:spcAft>
              <a:buChar char="»"/>
              <a:defRPr sz="9900">
                <a:solidFill>
                  <a:schemeClr val="tx1"/>
                </a:solidFill>
                <a:latin typeface="Arial" charset="0"/>
                <a:ea typeface="ＭＳ Ｐゴシック" pitchFamily="34" charset="-128"/>
              </a:defRPr>
            </a:lvl9pPr>
          </a:lstStyle>
          <a:p>
            <a:pPr>
              <a:spcBef>
                <a:spcPct val="50000"/>
              </a:spcBef>
              <a:buFontTx/>
              <a:buNone/>
            </a:pPr>
            <a:r>
              <a:rPr lang="en-US" altLang="en-US" sz="3800" b="1" dirty="0" smtClean="0">
                <a:solidFill>
                  <a:schemeClr val="bg1"/>
                </a:solidFill>
              </a:rPr>
              <a:t>7. Acknowledgements</a:t>
            </a:r>
            <a:endParaRPr lang="en-US" altLang="ja-JP" sz="3800" b="1" dirty="0">
              <a:solidFill>
                <a:schemeClr val="bg1"/>
              </a:solidFill>
            </a:endParaRPr>
          </a:p>
        </p:txBody>
      </p:sp>
      <p:sp>
        <p:nvSpPr>
          <p:cNvPr id="77" name="TextBox 76"/>
          <p:cNvSpPr txBox="1"/>
          <p:nvPr/>
        </p:nvSpPr>
        <p:spPr bwMode="auto">
          <a:xfrm>
            <a:off x="19109268" y="45236214"/>
            <a:ext cx="12110928" cy="1028876"/>
          </a:xfrm>
          <a:prstGeom prst="rect">
            <a:avLst/>
          </a:prstGeom>
          <a:noFill/>
          <a:ln>
            <a:noFill/>
          </a:ln>
          <a:extLst>
            <a:ext uri="{909E8E84-426E-40dd-AFC4-6F175D3DCCD1}">
              <a14:hiddenFill xmlns:mc="http://schemas.openxmlformats.org/markup-compatibility/2006" xmlns:a14="http://schemas.microsoft.com/office/drawing/2010/main" xmlns="">
                <a:solidFill>
                  <a:srgbClr val="FFFFFF"/>
                </a:solidFill>
              </a14:hiddenFill>
            </a:ext>
            <a:ext uri="{91240B29-F687-4f45-9708-019B960494DF}">
              <a14:hiddenLine xmlns:mc="http://schemas.openxmlformats.org/markup-compatibility/2006" xmlns:a14="http://schemas.microsoft.com/office/drawing/2010/main" xmlns="" w="9525">
                <a:solidFill>
                  <a:srgbClr val="000000"/>
                </a:solidFill>
                <a:miter lim="800000"/>
                <a:headEnd/>
                <a:tailEnd/>
              </a14:hiddenLine>
            </a:ext>
          </a:extLst>
        </p:spPr>
        <p:txBody>
          <a:bodyPr wrap="square" lIns="74052" tIns="37023" rIns="74052" bIns="37023" rtlCol="0">
            <a:spAutoFit/>
          </a:bodyPr>
          <a:lstStyle/>
          <a:p>
            <a:pPr algn="just">
              <a:spcBef>
                <a:spcPts val="500"/>
              </a:spcBef>
              <a:buFontTx/>
              <a:buNone/>
            </a:pPr>
            <a:r>
              <a:rPr lang="en-US" sz="3100" dirty="0"/>
              <a:t>Some of the authors of this </a:t>
            </a:r>
            <a:r>
              <a:rPr lang="en-US" sz="3100" dirty="0" smtClean="0"/>
              <a:t>study have </a:t>
            </a:r>
            <a:r>
              <a:rPr lang="en-US" sz="3100" dirty="0"/>
              <a:t>been supported in part by </a:t>
            </a:r>
            <a:r>
              <a:rPr lang="en-US" sz="3100" dirty="0" smtClean="0"/>
              <a:t>the UK </a:t>
            </a:r>
            <a:r>
              <a:rPr lang="en-US" sz="3100" dirty="0"/>
              <a:t>EPSRC grant </a:t>
            </a:r>
            <a:r>
              <a:rPr lang="en-US" sz="3100" dirty="0" smtClean="0"/>
              <a:t>EP/T018542/1 and </a:t>
            </a:r>
            <a:r>
              <a:rPr lang="en-US" sz="3100" dirty="0"/>
              <a:t>the US NSF grant 2022278.</a:t>
            </a:r>
            <a:endParaRPr lang="en-GB" sz="3100" dirty="0" smtClean="0"/>
          </a:p>
        </p:txBody>
      </p:sp>
      <p:sp>
        <p:nvSpPr>
          <p:cNvPr id="108" name="Text Box 8"/>
          <p:cNvSpPr>
            <a:spLocks noChangeArrowheads="1"/>
          </p:cNvSpPr>
          <p:nvPr/>
        </p:nvSpPr>
        <p:spPr bwMode="auto">
          <a:xfrm>
            <a:off x="18869277" y="20604979"/>
            <a:ext cx="12537758" cy="933666"/>
          </a:xfrm>
          <a:prstGeom prst="roundRect">
            <a:avLst>
              <a:gd name="adj" fmla="val 33546"/>
            </a:avLst>
          </a:prstGeom>
          <a:solidFill>
            <a:srgbClr val="002060"/>
          </a:solidFill>
          <a:ln w="9525">
            <a:noFill/>
            <a:round/>
            <a:headEnd/>
            <a:tailEnd/>
          </a:ln>
        </p:spPr>
        <p:txBody>
          <a:bodyPr wrap="square" lIns="74052" tIns="37023" rIns="74052" bIns="37023">
            <a:spAutoFit/>
          </a:bodyPr>
          <a:lstStyle>
            <a:lvl1pPr marL="7938" algn="l" defTabSz="741363" eaLnBrk="0" hangingPunct="0">
              <a:spcBef>
                <a:spcPct val="20000"/>
              </a:spcBef>
              <a:buChar char="•"/>
              <a:defRPr sz="15400">
                <a:solidFill>
                  <a:schemeClr val="tx1"/>
                </a:solidFill>
                <a:latin typeface="Arial" charset="0"/>
                <a:ea typeface="ＭＳ Ｐゴシック" pitchFamily="34" charset="-128"/>
              </a:defRPr>
            </a:lvl1pPr>
            <a:lvl2pPr marL="742950" indent="-285750" algn="l" defTabSz="741363" eaLnBrk="0" hangingPunct="0">
              <a:spcBef>
                <a:spcPct val="20000"/>
              </a:spcBef>
              <a:buChar char="–"/>
              <a:defRPr sz="13400">
                <a:solidFill>
                  <a:schemeClr val="tx1"/>
                </a:solidFill>
                <a:latin typeface="Arial" charset="0"/>
                <a:ea typeface="ＭＳ Ｐゴシック" pitchFamily="34" charset="-128"/>
              </a:defRPr>
            </a:lvl2pPr>
            <a:lvl3pPr marL="1143000" indent="-228600" algn="l" defTabSz="741363" eaLnBrk="0" hangingPunct="0">
              <a:spcBef>
                <a:spcPct val="20000"/>
              </a:spcBef>
              <a:buChar char="•"/>
              <a:defRPr sz="11400">
                <a:solidFill>
                  <a:schemeClr val="tx1"/>
                </a:solidFill>
                <a:latin typeface="Arial" charset="0"/>
                <a:ea typeface="ＭＳ Ｐゴシック" pitchFamily="34" charset="-128"/>
              </a:defRPr>
            </a:lvl3pPr>
            <a:lvl4pPr marL="1600200" indent="-228600" algn="l" defTabSz="741363" eaLnBrk="0" hangingPunct="0">
              <a:spcBef>
                <a:spcPct val="20000"/>
              </a:spcBef>
              <a:buChar char="–"/>
              <a:defRPr sz="9900">
                <a:solidFill>
                  <a:schemeClr val="tx1"/>
                </a:solidFill>
                <a:latin typeface="Arial" charset="0"/>
                <a:ea typeface="ＭＳ Ｐゴシック" pitchFamily="34" charset="-128"/>
              </a:defRPr>
            </a:lvl4pPr>
            <a:lvl5pPr marL="2057400" indent="-228600" algn="l" defTabSz="741363" eaLnBrk="0" hangingPunct="0">
              <a:spcBef>
                <a:spcPct val="20000"/>
              </a:spcBef>
              <a:buChar char="»"/>
              <a:defRPr sz="9900">
                <a:solidFill>
                  <a:schemeClr val="tx1"/>
                </a:solidFill>
                <a:latin typeface="Arial" charset="0"/>
                <a:ea typeface="ＭＳ Ｐゴシック" pitchFamily="34" charset="-128"/>
              </a:defRPr>
            </a:lvl5pPr>
            <a:lvl6pPr marL="2514600" indent="-228600" defTabSz="741363" eaLnBrk="0" fontAlgn="base" hangingPunct="0">
              <a:spcBef>
                <a:spcPct val="20000"/>
              </a:spcBef>
              <a:spcAft>
                <a:spcPct val="0"/>
              </a:spcAft>
              <a:buChar char="»"/>
              <a:defRPr sz="9900">
                <a:solidFill>
                  <a:schemeClr val="tx1"/>
                </a:solidFill>
                <a:latin typeface="Arial" charset="0"/>
                <a:ea typeface="ＭＳ Ｐゴシック" pitchFamily="34" charset="-128"/>
              </a:defRPr>
            </a:lvl6pPr>
            <a:lvl7pPr marL="2971800" indent="-228600" defTabSz="741363" eaLnBrk="0" fontAlgn="base" hangingPunct="0">
              <a:spcBef>
                <a:spcPct val="20000"/>
              </a:spcBef>
              <a:spcAft>
                <a:spcPct val="0"/>
              </a:spcAft>
              <a:buChar char="»"/>
              <a:defRPr sz="9900">
                <a:solidFill>
                  <a:schemeClr val="tx1"/>
                </a:solidFill>
                <a:latin typeface="Arial" charset="0"/>
                <a:ea typeface="ＭＳ Ｐゴシック" pitchFamily="34" charset="-128"/>
              </a:defRPr>
            </a:lvl7pPr>
            <a:lvl8pPr marL="3429000" indent="-228600" defTabSz="741363" eaLnBrk="0" fontAlgn="base" hangingPunct="0">
              <a:spcBef>
                <a:spcPct val="20000"/>
              </a:spcBef>
              <a:spcAft>
                <a:spcPct val="0"/>
              </a:spcAft>
              <a:buChar char="»"/>
              <a:defRPr sz="9900">
                <a:solidFill>
                  <a:schemeClr val="tx1"/>
                </a:solidFill>
                <a:latin typeface="Arial" charset="0"/>
                <a:ea typeface="ＭＳ Ｐゴシック" pitchFamily="34" charset="-128"/>
              </a:defRPr>
            </a:lvl8pPr>
            <a:lvl9pPr marL="3886200" indent="-228600" defTabSz="741363" eaLnBrk="0" fontAlgn="base" hangingPunct="0">
              <a:spcBef>
                <a:spcPct val="20000"/>
              </a:spcBef>
              <a:spcAft>
                <a:spcPct val="0"/>
              </a:spcAft>
              <a:buChar char="»"/>
              <a:defRPr sz="9900">
                <a:solidFill>
                  <a:schemeClr val="tx1"/>
                </a:solidFill>
                <a:latin typeface="Arial" charset="0"/>
                <a:ea typeface="ＭＳ Ｐゴシック" pitchFamily="34" charset="-128"/>
              </a:defRPr>
            </a:lvl9pPr>
          </a:lstStyle>
          <a:p>
            <a:pPr>
              <a:spcBef>
                <a:spcPct val="50000"/>
              </a:spcBef>
              <a:buFontTx/>
              <a:buNone/>
            </a:pPr>
            <a:r>
              <a:rPr lang="en-US" altLang="ja-JP" sz="4400" b="1" dirty="0" smtClean="0">
                <a:solidFill>
                  <a:schemeClr val="bg1"/>
                </a:solidFill>
              </a:rPr>
              <a:t>5. Henry Problem</a:t>
            </a:r>
            <a:endParaRPr lang="en-US" altLang="ja-JP" sz="4400" b="1" dirty="0">
              <a:solidFill>
                <a:schemeClr val="bg1"/>
              </a:solidFill>
            </a:endParaRPr>
          </a:p>
        </p:txBody>
      </p:sp>
      <p:sp>
        <p:nvSpPr>
          <p:cNvPr id="109" name="Rectangle 7" descr="Newsprint"/>
          <p:cNvSpPr>
            <a:spLocks noChangeArrowheads="1"/>
          </p:cNvSpPr>
          <p:nvPr/>
        </p:nvSpPr>
        <p:spPr bwMode="auto">
          <a:xfrm>
            <a:off x="18956302" y="21549024"/>
            <a:ext cx="12558431" cy="11091875"/>
          </a:xfrm>
          <a:prstGeom prst="roundRect">
            <a:avLst>
              <a:gd name="adj" fmla="val 2773"/>
            </a:avLst>
          </a:prstGeom>
          <a:blipFill>
            <a:blip r:embed="rId4"/>
            <a:tile tx="0" ty="0" sx="100000" sy="100000" flip="none" algn="tl"/>
          </a:blipFill>
          <a:ln>
            <a:noFill/>
          </a:ln>
          <a:extLst/>
        </p:spPr>
        <p:txBody>
          <a:bodyPr wrap="none" anchor="ctr"/>
          <a:lstStyle>
            <a:lvl1pPr algn="l" defTabSz="2198688" eaLnBrk="0" hangingPunct="0">
              <a:spcBef>
                <a:spcPct val="20000"/>
              </a:spcBef>
              <a:buChar char="•"/>
              <a:defRPr sz="15400">
                <a:solidFill>
                  <a:schemeClr val="tx1"/>
                </a:solidFill>
                <a:latin typeface="Arial" charset="0"/>
                <a:ea typeface="ＭＳ Ｐゴシック" pitchFamily="34" charset="-128"/>
              </a:defRPr>
            </a:lvl1pPr>
            <a:lvl2pPr marL="742950" indent="-285750" algn="l" defTabSz="2198688" eaLnBrk="0" hangingPunct="0">
              <a:spcBef>
                <a:spcPct val="20000"/>
              </a:spcBef>
              <a:buChar char="–"/>
              <a:defRPr sz="13400">
                <a:solidFill>
                  <a:schemeClr val="tx1"/>
                </a:solidFill>
                <a:latin typeface="Arial" charset="0"/>
                <a:ea typeface="ＭＳ Ｐゴシック" pitchFamily="34" charset="-128"/>
              </a:defRPr>
            </a:lvl2pPr>
            <a:lvl3pPr marL="1143000" indent="-228600" algn="l" defTabSz="2198688" eaLnBrk="0" hangingPunct="0">
              <a:spcBef>
                <a:spcPct val="20000"/>
              </a:spcBef>
              <a:buChar char="•"/>
              <a:defRPr sz="11400">
                <a:solidFill>
                  <a:schemeClr val="tx1"/>
                </a:solidFill>
                <a:latin typeface="Arial" charset="0"/>
                <a:ea typeface="ＭＳ Ｐゴシック" pitchFamily="34" charset="-128"/>
              </a:defRPr>
            </a:lvl3pPr>
            <a:lvl4pPr marL="1600200" indent="-228600" algn="l" defTabSz="2198688" eaLnBrk="0" hangingPunct="0">
              <a:spcBef>
                <a:spcPct val="20000"/>
              </a:spcBef>
              <a:buChar char="–"/>
              <a:defRPr sz="9900">
                <a:solidFill>
                  <a:schemeClr val="tx1"/>
                </a:solidFill>
                <a:latin typeface="Arial" charset="0"/>
                <a:ea typeface="ＭＳ Ｐゴシック" pitchFamily="34" charset="-128"/>
              </a:defRPr>
            </a:lvl4pPr>
            <a:lvl5pPr marL="2057400" indent="-228600" algn="l" defTabSz="2198688" eaLnBrk="0" hangingPunct="0">
              <a:spcBef>
                <a:spcPct val="20000"/>
              </a:spcBef>
              <a:buChar char="»"/>
              <a:defRPr sz="9900">
                <a:solidFill>
                  <a:schemeClr val="tx1"/>
                </a:solidFill>
                <a:latin typeface="Arial" charset="0"/>
                <a:ea typeface="ＭＳ Ｐゴシック" pitchFamily="34" charset="-128"/>
              </a:defRPr>
            </a:lvl5pPr>
            <a:lvl6pPr marL="25146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6pPr>
            <a:lvl7pPr marL="29718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7pPr>
            <a:lvl8pPr marL="34290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8pPr>
            <a:lvl9pPr marL="38862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2400" dirty="0">
              <a:solidFill>
                <a:srgbClr val="777777"/>
              </a:solidFill>
            </a:endParaRPr>
          </a:p>
        </p:txBody>
      </p:sp>
      <p:sp>
        <p:nvSpPr>
          <p:cNvPr id="127" name="Text Box 8"/>
          <p:cNvSpPr>
            <a:spLocks noChangeArrowheads="1"/>
          </p:cNvSpPr>
          <p:nvPr/>
        </p:nvSpPr>
        <p:spPr bwMode="auto">
          <a:xfrm>
            <a:off x="18880710" y="32984529"/>
            <a:ext cx="12634023" cy="933666"/>
          </a:xfrm>
          <a:prstGeom prst="roundRect">
            <a:avLst>
              <a:gd name="adj" fmla="val 33546"/>
            </a:avLst>
          </a:prstGeom>
          <a:solidFill>
            <a:srgbClr val="002060"/>
          </a:solidFill>
          <a:ln w="9525">
            <a:noFill/>
            <a:round/>
            <a:headEnd/>
            <a:tailEnd/>
          </a:ln>
        </p:spPr>
        <p:txBody>
          <a:bodyPr wrap="square" lIns="74052" tIns="37023" rIns="74052" bIns="37023">
            <a:spAutoFit/>
          </a:bodyPr>
          <a:lstStyle>
            <a:lvl1pPr marL="7938" algn="l" defTabSz="741363" eaLnBrk="0" hangingPunct="0">
              <a:spcBef>
                <a:spcPct val="20000"/>
              </a:spcBef>
              <a:buChar char="•"/>
              <a:defRPr sz="15400">
                <a:solidFill>
                  <a:schemeClr val="tx1"/>
                </a:solidFill>
                <a:latin typeface="Arial" charset="0"/>
                <a:ea typeface="ＭＳ Ｐゴシック" pitchFamily="34" charset="-128"/>
              </a:defRPr>
            </a:lvl1pPr>
            <a:lvl2pPr marL="742950" indent="-285750" algn="l" defTabSz="741363" eaLnBrk="0" hangingPunct="0">
              <a:spcBef>
                <a:spcPct val="20000"/>
              </a:spcBef>
              <a:buChar char="–"/>
              <a:defRPr sz="13400">
                <a:solidFill>
                  <a:schemeClr val="tx1"/>
                </a:solidFill>
                <a:latin typeface="Arial" charset="0"/>
                <a:ea typeface="ＭＳ Ｐゴシック" pitchFamily="34" charset="-128"/>
              </a:defRPr>
            </a:lvl2pPr>
            <a:lvl3pPr marL="1143000" indent="-228600" algn="l" defTabSz="741363" eaLnBrk="0" hangingPunct="0">
              <a:spcBef>
                <a:spcPct val="20000"/>
              </a:spcBef>
              <a:buChar char="•"/>
              <a:defRPr sz="11400">
                <a:solidFill>
                  <a:schemeClr val="tx1"/>
                </a:solidFill>
                <a:latin typeface="Arial" charset="0"/>
                <a:ea typeface="ＭＳ Ｐゴシック" pitchFamily="34" charset="-128"/>
              </a:defRPr>
            </a:lvl3pPr>
            <a:lvl4pPr marL="1600200" indent="-228600" algn="l" defTabSz="741363" eaLnBrk="0" hangingPunct="0">
              <a:spcBef>
                <a:spcPct val="20000"/>
              </a:spcBef>
              <a:buChar char="–"/>
              <a:defRPr sz="9900">
                <a:solidFill>
                  <a:schemeClr val="tx1"/>
                </a:solidFill>
                <a:latin typeface="Arial" charset="0"/>
                <a:ea typeface="ＭＳ Ｐゴシック" pitchFamily="34" charset="-128"/>
              </a:defRPr>
            </a:lvl4pPr>
            <a:lvl5pPr marL="2057400" indent="-228600" algn="l" defTabSz="741363" eaLnBrk="0" hangingPunct="0">
              <a:spcBef>
                <a:spcPct val="20000"/>
              </a:spcBef>
              <a:buChar char="»"/>
              <a:defRPr sz="9900">
                <a:solidFill>
                  <a:schemeClr val="tx1"/>
                </a:solidFill>
                <a:latin typeface="Arial" charset="0"/>
                <a:ea typeface="ＭＳ Ｐゴシック" pitchFamily="34" charset="-128"/>
              </a:defRPr>
            </a:lvl5pPr>
            <a:lvl6pPr marL="2514600" indent="-228600" defTabSz="741363" eaLnBrk="0" fontAlgn="base" hangingPunct="0">
              <a:spcBef>
                <a:spcPct val="20000"/>
              </a:spcBef>
              <a:spcAft>
                <a:spcPct val="0"/>
              </a:spcAft>
              <a:buChar char="»"/>
              <a:defRPr sz="9900">
                <a:solidFill>
                  <a:schemeClr val="tx1"/>
                </a:solidFill>
                <a:latin typeface="Arial" charset="0"/>
                <a:ea typeface="ＭＳ Ｐゴシック" pitchFamily="34" charset="-128"/>
              </a:defRPr>
            </a:lvl6pPr>
            <a:lvl7pPr marL="2971800" indent="-228600" defTabSz="741363" eaLnBrk="0" fontAlgn="base" hangingPunct="0">
              <a:spcBef>
                <a:spcPct val="20000"/>
              </a:spcBef>
              <a:spcAft>
                <a:spcPct val="0"/>
              </a:spcAft>
              <a:buChar char="»"/>
              <a:defRPr sz="9900">
                <a:solidFill>
                  <a:schemeClr val="tx1"/>
                </a:solidFill>
                <a:latin typeface="Arial" charset="0"/>
                <a:ea typeface="ＭＳ Ｐゴシック" pitchFamily="34" charset="-128"/>
              </a:defRPr>
            </a:lvl7pPr>
            <a:lvl8pPr marL="3429000" indent="-228600" defTabSz="741363" eaLnBrk="0" fontAlgn="base" hangingPunct="0">
              <a:spcBef>
                <a:spcPct val="20000"/>
              </a:spcBef>
              <a:spcAft>
                <a:spcPct val="0"/>
              </a:spcAft>
              <a:buChar char="»"/>
              <a:defRPr sz="9900">
                <a:solidFill>
                  <a:schemeClr val="tx1"/>
                </a:solidFill>
                <a:latin typeface="Arial" charset="0"/>
                <a:ea typeface="ＭＳ Ｐゴシック" pitchFamily="34" charset="-128"/>
              </a:defRPr>
            </a:lvl8pPr>
            <a:lvl9pPr marL="3886200" indent="-228600" defTabSz="741363" eaLnBrk="0" fontAlgn="base" hangingPunct="0">
              <a:spcBef>
                <a:spcPct val="20000"/>
              </a:spcBef>
              <a:spcAft>
                <a:spcPct val="0"/>
              </a:spcAft>
              <a:buChar char="»"/>
              <a:defRPr sz="9900">
                <a:solidFill>
                  <a:schemeClr val="tx1"/>
                </a:solidFill>
                <a:latin typeface="Arial" charset="0"/>
                <a:ea typeface="ＭＳ Ｐゴシック" pitchFamily="34" charset="-128"/>
              </a:defRPr>
            </a:lvl9pPr>
          </a:lstStyle>
          <a:p>
            <a:pPr>
              <a:spcBef>
                <a:spcPct val="50000"/>
              </a:spcBef>
              <a:buFontTx/>
              <a:buNone/>
            </a:pPr>
            <a:r>
              <a:rPr lang="en-US" altLang="ja-JP" sz="4400" b="1" dirty="0" smtClean="0">
                <a:solidFill>
                  <a:schemeClr val="bg1"/>
                </a:solidFill>
              </a:rPr>
              <a:t>6. Santa </a:t>
            </a:r>
            <a:r>
              <a:rPr lang="en-US" altLang="ja-JP" sz="4400" b="1" dirty="0">
                <a:solidFill>
                  <a:schemeClr val="bg1"/>
                </a:solidFill>
              </a:rPr>
              <a:t>Barbara </a:t>
            </a:r>
            <a:r>
              <a:rPr lang="en-US" altLang="ja-JP" sz="4400" b="1" dirty="0" smtClean="0">
                <a:solidFill>
                  <a:schemeClr val="bg1"/>
                </a:solidFill>
              </a:rPr>
              <a:t>Groundwater Basins </a:t>
            </a:r>
            <a:endParaRPr lang="en-US" altLang="ja-JP" sz="4400" b="1" dirty="0">
              <a:solidFill>
                <a:schemeClr val="bg1"/>
              </a:solidFill>
            </a:endParaRPr>
          </a:p>
        </p:txBody>
      </p:sp>
      <p:sp>
        <p:nvSpPr>
          <p:cNvPr id="130" name="Rectangle 7" descr="Newsprint"/>
          <p:cNvSpPr>
            <a:spLocks noChangeArrowheads="1"/>
          </p:cNvSpPr>
          <p:nvPr/>
        </p:nvSpPr>
        <p:spPr bwMode="auto">
          <a:xfrm>
            <a:off x="18921288" y="33956599"/>
            <a:ext cx="12552865" cy="10004191"/>
          </a:xfrm>
          <a:prstGeom prst="roundRect">
            <a:avLst>
              <a:gd name="adj" fmla="val 2773"/>
            </a:avLst>
          </a:prstGeom>
          <a:blipFill>
            <a:blip r:embed="rId4"/>
            <a:tile tx="0" ty="0" sx="100000" sy="100000" flip="none" algn="tl"/>
          </a:blipFill>
          <a:ln>
            <a:noFill/>
          </a:ln>
          <a:extLst/>
        </p:spPr>
        <p:txBody>
          <a:bodyPr wrap="none" anchor="ctr"/>
          <a:lstStyle>
            <a:lvl1pPr algn="l" defTabSz="2198688" eaLnBrk="0" hangingPunct="0">
              <a:spcBef>
                <a:spcPct val="20000"/>
              </a:spcBef>
              <a:buChar char="•"/>
              <a:defRPr sz="15400">
                <a:solidFill>
                  <a:schemeClr val="tx1"/>
                </a:solidFill>
                <a:latin typeface="Arial" charset="0"/>
                <a:ea typeface="ＭＳ Ｐゴシック" pitchFamily="34" charset="-128"/>
              </a:defRPr>
            </a:lvl1pPr>
            <a:lvl2pPr marL="742950" indent="-285750" algn="l" defTabSz="2198688" eaLnBrk="0" hangingPunct="0">
              <a:spcBef>
                <a:spcPct val="20000"/>
              </a:spcBef>
              <a:buChar char="–"/>
              <a:defRPr sz="13400">
                <a:solidFill>
                  <a:schemeClr val="tx1"/>
                </a:solidFill>
                <a:latin typeface="Arial" charset="0"/>
                <a:ea typeface="ＭＳ Ｐゴシック" pitchFamily="34" charset="-128"/>
              </a:defRPr>
            </a:lvl2pPr>
            <a:lvl3pPr marL="1143000" indent="-228600" algn="l" defTabSz="2198688" eaLnBrk="0" hangingPunct="0">
              <a:spcBef>
                <a:spcPct val="20000"/>
              </a:spcBef>
              <a:buChar char="•"/>
              <a:defRPr sz="11400">
                <a:solidFill>
                  <a:schemeClr val="tx1"/>
                </a:solidFill>
                <a:latin typeface="Arial" charset="0"/>
                <a:ea typeface="ＭＳ Ｐゴシック" pitchFamily="34" charset="-128"/>
              </a:defRPr>
            </a:lvl3pPr>
            <a:lvl4pPr marL="1600200" indent="-228600" algn="l" defTabSz="2198688" eaLnBrk="0" hangingPunct="0">
              <a:spcBef>
                <a:spcPct val="20000"/>
              </a:spcBef>
              <a:buChar char="–"/>
              <a:defRPr sz="9900">
                <a:solidFill>
                  <a:schemeClr val="tx1"/>
                </a:solidFill>
                <a:latin typeface="Arial" charset="0"/>
                <a:ea typeface="ＭＳ Ｐゴシック" pitchFamily="34" charset="-128"/>
              </a:defRPr>
            </a:lvl4pPr>
            <a:lvl5pPr marL="2057400" indent="-228600" algn="l" defTabSz="2198688" eaLnBrk="0" hangingPunct="0">
              <a:spcBef>
                <a:spcPct val="20000"/>
              </a:spcBef>
              <a:buChar char="»"/>
              <a:defRPr sz="9900">
                <a:solidFill>
                  <a:schemeClr val="tx1"/>
                </a:solidFill>
                <a:latin typeface="Arial" charset="0"/>
                <a:ea typeface="ＭＳ Ｐゴシック" pitchFamily="34" charset="-128"/>
              </a:defRPr>
            </a:lvl5pPr>
            <a:lvl6pPr marL="25146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6pPr>
            <a:lvl7pPr marL="29718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7pPr>
            <a:lvl8pPr marL="34290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8pPr>
            <a:lvl9pPr marL="38862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2400" dirty="0">
              <a:solidFill>
                <a:srgbClr val="777777"/>
              </a:solidFill>
            </a:endParaRPr>
          </a:p>
        </p:txBody>
      </p:sp>
      <p:sp>
        <p:nvSpPr>
          <p:cNvPr id="131" name="Text Box 8"/>
          <p:cNvSpPr>
            <a:spLocks noChangeArrowheads="1"/>
          </p:cNvSpPr>
          <p:nvPr/>
        </p:nvSpPr>
        <p:spPr bwMode="auto">
          <a:xfrm>
            <a:off x="601436" y="46854380"/>
            <a:ext cx="30800033" cy="933666"/>
          </a:xfrm>
          <a:prstGeom prst="roundRect">
            <a:avLst>
              <a:gd name="adj" fmla="val 33546"/>
            </a:avLst>
          </a:prstGeom>
          <a:solidFill>
            <a:srgbClr val="002060"/>
          </a:solidFill>
          <a:ln w="9525">
            <a:noFill/>
            <a:round/>
            <a:headEnd/>
            <a:tailEnd/>
          </a:ln>
        </p:spPr>
        <p:txBody>
          <a:bodyPr wrap="square" lIns="74052" tIns="37023" rIns="74052" bIns="37023">
            <a:spAutoFit/>
          </a:bodyPr>
          <a:lstStyle>
            <a:lvl1pPr marL="7938" algn="l" defTabSz="741363" eaLnBrk="0" hangingPunct="0">
              <a:spcBef>
                <a:spcPct val="20000"/>
              </a:spcBef>
              <a:buChar char="•"/>
              <a:defRPr sz="15400">
                <a:solidFill>
                  <a:schemeClr val="tx1"/>
                </a:solidFill>
                <a:latin typeface="Arial" charset="0"/>
                <a:ea typeface="ＭＳ Ｐゴシック" pitchFamily="34" charset="-128"/>
              </a:defRPr>
            </a:lvl1pPr>
            <a:lvl2pPr marL="742950" indent="-285750" algn="l" defTabSz="741363" eaLnBrk="0" hangingPunct="0">
              <a:spcBef>
                <a:spcPct val="20000"/>
              </a:spcBef>
              <a:buChar char="–"/>
              <a:defRPr sz="13400">
                <a:solidFill>
                  <a:schemeClr val="tx1"/>
                </a:solidFill>
                <a:latin typeface="Arial" charset="0"/>
                <a:ea typeface="ＭＳ Ｐゴシック" pitchFamily="34" charset="-128"/>
              </a:defRPr>
            </a:lvl2pPr>
            <a:lvl3pPr marL="1143000" indent="-228600" algn="l" defTabSz="741363" eaLnBrk="0" hangingPunct="0">
              <a:spcBef>
                <a:spcPct val="20000"/>
              </a:spcBef>
              <a:buChar char="•"/>
              <a:defRPr sz="11400">
                <a:solidFill>
                  <a:schemeClr val="tx1"/>
                </a:solidFill>
                <a:latin typeface="Arial" charset="0"/>
                <a:ea typeface="ＭＳ Ｐゴシック" pitchFamily="34" charset="-128"/>
              </a:defRPr>
            </a:lvl3pPr>
            <a:lvl4pPr marL="1600200" indent="-228600" algn="l" defTabSz="741363" eaLnBrk="0" hangingPunct="0">
              <a:spcBef>
                <a:spcPct val="20000"/>
              </a:spcBef>
              <a:buChar char="–"/>
              <a:defRPr sz="9900">
                <a:solidFill>
                  <a:schemeClr val="tx1"/>
                </a:solidFill>
                <a:latin typeface="Arial" charset="0"/>
                <a:ea typeface="ＭＳ Ｐゴシック" pitchFamily="34" charset="-128"/>
              </a:defRPr>
            </a:lvl4pPr>
            <a:lvl5pPr marL="2057400" indent="-228600" algn="l" defTabSz="741363" eaLnBrk="0" hangingPunct="0">
              <a:spcBef>
                <a:spcPct val="20000"/>
              </a:spcBef>
              <a:buChar char="»"/>
              <a:defRPr sz="9900">
                <a:solidFill>
                  <a:schemeClr val="tx1"/>
                </a:solidFill>
                <a:latin typeface="Arial" charset="0"/>
                <a:ea typeface="ＭＳ Ｐゴシック" pitchFamily="34" charset="-128"/>
              </a:defRPr>
            </a:lvl5pPr>
            <a:lvl6pPr marL="2514600" indent="-228600" defTabSz="741363" eaLnBrk="0" fontAlgn="base" hangingPunct="0">
              <a:spcBef>
                <a:spcPct val="20000"/>
              </a:spcBef>
              <a:spcAft>
                <a:spcPct val="0"/>
              </a:spcAft>
              <a:buChar char="»"/>
              <a:defRPr sz="9900">
                <a:solidFill>
                  <a:schemeClr val="tx1"/>
                </a:solidFill>
                <a:latin typeface="Arial" charset="0"/>
                <a:ea typeface="ＭＳ Ｐゴシック" pitchFamily="34" charset="-128"/>
              </a:defRPr>
            </a:lvl6pPr>
            <a:lvl7pPr marL="2971800" indent="-228600" defTabSz="741363" eaLnBrk="0" fontAlgn="base" hangingPunct="0">
              <a:spcBef>
                <a:spcPct val="20000"/>
              </a:spcBef>
              <a:spcAft>
                <a:spcPct val="0"/>
              </a:spcAft>
              <a:buChar char="»"/>
              <a:defRPr sz="9900">
                <a:solidFill>
                  <a:schemeClr val="tx1"/>
                </a:solidFill>
                <a:latin typeface="Arial" charset="0"/>
                <a:ea typeface="ＭＳ Ｐゴシック" pitchFamily="34" charset="-128"/>
              </a:defRPr>
            </a:lvl7pPr>
            <a:lvl8pPr marL="3429000" indent="-228600" defTabSz="741363" eaLnBrk="0" fontAlgn="base" hangingPunct="0">
              <a:spcBef>
                <a:spcPct val="20000"/>
              </a:spcBef>
              <a:spcAft>
                <a:spcPct val="0"/>
              </a:spcAft>
              <a:buChar char="»"/>
              <a:defRPr sz="9900">
                <a:solidFill>
                  <a:schemeClr val="tx1"/>
                </a:solidFill>
                <a:latin typeface="Arial" charset="0"/>
                <a:ea typeface="ＭＳ Ｐゴシック" pitchFamily="34" charset="-128"/>
              </a:defRPr>
            </a:lvl8pPr>
            <a:lvl9pPr marL="3886200" indent="-228600" defTabSz="741363" eaLnBrk="0" fontAlgn="base" hangingPunct="0">
              <a:spcBef>
                <a:spcPct val="20000"/>
              </a:spcBef>
              <a:spcAft>
                <a:spcPct val="0"/>
              </a:spcAft>
              <a:buChar char="»"/>
              <a:defRPr sz="9900">
                <a:solidFill>
                  <a:schemeClr val="tx1"/>
                </a:solidFill>
                <a:latin typeface="Arial" charset="0"/>
                <a:ea typeface="ＭＳ Ｐゴシック" pitchFamily="34" charset="-128"/>
              </a:defRPr>
            </a:lvl9pPr>
          </a:lstStyle>
          <a:p>
            <a:pPr>
              <a:spcBef>
                <a:spcPct val="50000"/>
              </a:spcBef>
              <a:buFontTx/>
              <a:buNone/>
            </a:pPr>
            <a:r>
              <a:rPr lang="en-US" altLang="ja-JP" sz="4400" b="1" dirty="0">
                <a:solidFill>
                  <a:schemeClr val="bg1"/>
                </a:solidFill>
              </a:rPr>
              <a:t>8</a:t>
            </a:r>
            <a:r>
              <a:rPr lang="en-US" altLang="ja-JP" sz="4400" b="1" dirty="0" smtClean="0">
                <a:solidFill>
                  <a:schemeClr val="bg1"/>
                </a:solidFill>
              </a:rPr>
              <a:t>. References</a:t>
            </a:r>
            <a:endParaRPr lang="en-US" altLang="ja-JP" sz="4400" b="1" dirty="0">
              <a:solidFill>
                <a:schemeClr val="bg1"/>
              </a:solidFill>
            </a:endParaRPr>
          </a:p>
        </p:txBody>
      </p:sp>
      <p:sp>
        <p:nvSpPr>
          <p:cNvPr id="132" name="Rectangle 7" descr="Newsprint"/>
          <p:cNvSpPr>
            <a:spLocks noChangeArrowheads="1"/>
          </p:cNvSpPr>
          <p:nvPr/>
        </p:nvSpPr>
        <p:spPr bwMode="auto">
          <a:xfrm>
            <a:off x="569330" y="47719476"/>
            <a:ext cx="30832139" cy="2962190"/>
          </a:xfrm>
          <a:prstGeom prst="roundRect">
            <a:avLst>
              <a:gd name="adj" fmla="val 2773"/>
            </a:avLst>
          </a:prstGeom>
          <a:blipFill>
            <a:blip r:embed="rId4"/>
            <a:tile tx="0" ty="0" sx="100000" sy="100000" flip="none" algn="tl"/>
          </a:blipFill>
          <a:ln>
            <a:noFill/>
          </a:ln>
          <a:extLst/>
        </p:spPr>
        <p:txBody>
          <a:bodyPr wrap="none" anchor="ctr"/>
          <a:lstStyle>
            <a:lvl1pPr algn="l" defTabSz="2198688" eaLnBrk="0" hangingPunct="0">
              <a:spcBef>
                <a:spcPct val="20000"/>
              </a:spcBef>
              <a:buChar char="•"/>
              <a:defRPr sz="15400">
                <a:solidFill>
                  <a:schemeClr val="tx1"/>
                </a:solidFill>
                <a:latin typeface="Arial" charset="0"/>
                <a:ea typeface="ＭＳ Ｐゴシック" pitchFamily="34" charset="-128"/>
              </a:defRPr>
            </a:lvl1pPr>
            <a:lvl2pPr marL="742950" indent="-285750" algn="l" defTabSz="2198688" eaLnBrk="0" hangingPunct="0">
              <a:spcBef>
                <a:spcPct val="20000"/>
              </a:spcBef>
              <a:buChar char="–"/>
              <a:defRPr sz="13400">
                <a:solidFill>
                  <a:schemeClr val="tx1"/>
                </a:solidFill>
                <a:latin typeface="Arial" charset="0"/>
                <a:ea typeface="ＭＳ Ｐゴシック" pitchFamily="34" charset="-128"/>
              </a:defRPr>
            </a:lvl2pPr>
            <a:lvl3pPr marL="1143000" indent="-228600" algn="l" defTabSz="2198688" eaLnBrk="0" hangingPunct="0">
              <a:spcBef>
                <a:spcPct val="20000"/>
              </a:spcBef>
              <a:buChar char="•"/>
              <a:defRPr sz="11400">
                <a:solidFill>
                  <a:schemeClr val="tx1"/>
                </a:solidFill>
                <a:latin typeface="Arial" charset="0"/>
                <a:ea typeface="ＭＳ Ｐゴシック" pitchFamily="34" charset="-128"/>
              </a:defRPr>
            </a:lvl3pPr>
            <a:lvl4pPr marL="1600200" indent="-228600" algn="l" defTabSz="2198688" eaLnBrk="0" hangingPunct="0">
              <a:spcBef>
                <a:spcPct val="20000"/>
              </a:spcBef>
              <a:buChar char="–"/>
              <a:defRPr sz="9900">
                <a:solidFill>
                  <a:schemeClr val="tx1"/>
                </a:solidFill>
                <a:latin typeface="Arial" charset="0"/>
                <a:ea typeface="ＭＳ Ｐゴシック" pitchFamily="34" charset="-128"/>
              </a:defRPr>
            </a:lvl4pPr>
            <a:lvl5pPr marL="2057400" indent="-228600" algn="l" defTabSz="2198688" eaLnBrk="0" hangingPunct="0">
              <a:spcBef>
                <a:spcPct val="20000"/>
              </a:spcBef>
              <a:buChar char="»"/>
              <a:defRPr sz="9900">
                <a:solidFill>
                  <a:schemeClr val="tx1"/>
                </a:solidFill>
                <a:latin typeface="Arial" charset="0"/>
                <a:ea typeface="ＭＳ Ｐゴシック" pitchFamily="34" charset="-128"/>
              </a:defRPr>
            </a:lvl5pPr>
            <a:lvl6pPr marL="25146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6pPr>
            <a:lvl7pPr marL="29718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7pPr>
            <a:lvl8pPr marL="34290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8pPr>
            <a:lvl9pPr marL="38862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2500" dirty="0">
              <a:solidFill>
                <a:srgbClr val="777777"/>
              </a:solidFill>
            </a:endParaRPr>
          </a:p>
        </p:txBody>
      </p:sp>
      <p:pic>
        <p:nvPicPr>
          <p:cNvPr id="134" name="Picture 133"/>
          <p:cNvPicPr>
            <a:picLocks noChangeAspect="1"/>
          </p:cNvPicPr>
          <p:nvPr/>
        </p:nvPicPr>
        <p:blipFill>
          <a:blip r:embed="rId20"/>
          <a:stretch>
            <a:fillRect/>
          </a:stretch>
        </p:blipFill>
        <p:spPr>
          <a:xfrm>
            <a:off x="19897244" y="35599795"/>
            <a:ext cx="10425123" cy="7592895"/>
          </a:xfrm>
          <a:prstGeom prst="rect">
            <a:avLst/>
          </a:prstGeom>
          <a:ln w="12700">
            <a:solidFill>
              <a:schemeClr val="tx1"/>
            </a:solidFill>
          </a:ln>
        </p:spPr>
      </p:pic>
      <p:sp>
        <p:nvSpPr>
          <p:cNvPr id="68" name="TextBox 67"/>
          <p:cNvSpPr txBox="1"/>
          <p:nvPr/>
        </p:nvSpPr>
        <p:spPr bwMode="auto">
          <a:xfrm>
            <a:off x="947240" y="47952793"/>
            <a:ext cx="30845655" cy="2460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74052" tIns="37023" rIns="74052" bIns="37023" rtlCol="0">
            <a:spAutoFit/>
          </a:bodyPr>
          <a:lstStyle/>
          <a:p>
            <a:pPr marL="457200" indent="-457200" algn="l">
              <a:spcBef>
                <a:spcPts val="1000"/>
              </a:spcBef>
              <a:buFont typeface="Arial" panose="020B0604020202020204" pitchFamily="34" charset="0"/>
              <a:buChar char="•"/>
            </a:pPr>
            <a:r>
              <a:rPr lang="en-US" sz="2600" dirty="0"/>
              <a:t>Boyce, Scott E., &amp; </a:t>
            </a:r>
            <a:r>
              <a:rPr lang="en-US" sz="2600" dirty="0" err="1"/>
              <a:t>Yeh</a:t>
            </a:r>
            <a:r>
              <a:rPr lang="en-US" sz="2600" dirty="0"/>
              <a:t>, William W. G. (2014). Parameter-independent model reduction of transient groundwater flow models: Application to inverse problems. </a:t>
            </a:r>
            <a:r>
              <a:rPr lang="en-US" sz="2600" i="1" dirty="0"/>
              <a:t>Advances in Water Resources, 69</a:t>
            </a:r>
            <a:r>
              <a:rPr lang="en-US" sz="2600" dirty="0"/>
              <a:t>, 168-180. </a:t>
            </a:r>
            <a:endParaRPr lang="en-US" sz="2600" dirty="0" smtClean="0"/>
          </a:p>
          <a:p>
            <a:pPr marL="457200" indent="-457200" algn="l">
              <a:spcBef>
                <a:spcPts val="1000"/>
              </a:spcBef>
              <a:buFont typeface="Arial" panose="020B0604020202020204" pitchFamily="34" charset="0"/>
              <a:buChar char="•"/>
            </a:pPr>
            <a:r>
              <a:rPr lang="en-US" sz="2600" dirty="0" err="1" smtClean="0"/>
              <a:t>Croucher</a:t>
            </a:r>
            <a:r>
              <a:rPr lang="en-US" sz="2600" dirty="0"/>
              <a:t>, A. E., &amp; O'Sullivan, M. J. (1995). The Henry Problem for Saltwater Intrusion. </a:t>
            </a:r>
            <a:r>
              <a:rPr lang="en-US" sz="2600" i="1" dirty="0"/>
              <a:t>Water Resources Research, 31</a:t>
            </a:r>
            <a:r>
              <a:rPr lang="en-US" sz="2600" dirty="0"/>
              <a:t>(7), 1809-1814</a:t>
            </a:r>
            <a:r>
              <a:rPr lang="en-US" sz="2600" dirty="0" smtClean="0"/>
              <a:t>.</a:t>
            </a:r>
          </a:p>
          <a:p>
            <a:pPr marL="457200" indent="-457200" algn="l">
              <a:spcBef>
                <a:spcPts val="1000"/>
              </a:spcBef>
              <a:buFont typeface="Arial" panose="020B0604020202020204" pitchFamily="34" charset="0"/>
              <a:buChar char="•"/>
            </a:pPr>
            <a:r>
              <a:rPr lang="en-US" sz="2600" dirty="0"/>
              <a:t>Li, </a:t>
            </a:r>
            <a:r>
              <a:rPr lang="en-US" sz="2600" dirty="0" err="1"/>
              <a:t>Xinya</a:t>
            </a:r>
            <a:r>
              <a:rPr lang="en-US" sz="2600" dirty="0"/>
              <a:t>, Chen, Xiao, Hu, Bill X., &amp; </a:t>
            </a:r>
            <a:r>
              <a:rPr lang="en-US" sz="2600" dirty="0" err="1"/>
              <a:t>Navon</a:t>
            </a:r>
            <a:r>
              <a:rPr lang="en-US" sz="2600" dirty="0"/>
              <a:t>, I. Michael. (2013). Model reduction of a coupled numerical model using proper orthogonal decomposition. </a:t>
            </a:r>
            <a:r>
              <a:rPr lang="en-US" sz="2600" i="1" dirty="0"/>
              <a:t>Journal of Hydrology, 507</a:t>
            </a:r>
            <a:r>
              <a:rPr lang="en-US" sz="2600" dirty="0"/>
              <a:t>, 227-240</a:t>
            </a:r>
            <a:r>
              <a:rPr lang="en-US" sz="2600" dirty="0" smtClean="0"/>
              <a:t>.</a:t>
            </a:r>
          </a:p>
          <a:p>
            <a:pPr marL="457200" indent="-457200" algn="l">
              <a:spcBef>
                <a:spcPts val="1000"/>
              </a:spcBef>
              <a:buFont typeface="Arial" panose="020B0604020202020204" pitchFamily="34" charset="0"/>
              <a:buChar char="•"/>
            </a:pPr>
            <a:r>
              <a:rPr lang="en-US" sz="2600" dirty="0" err="1"/>
              <a:t>Paulinski</a:t>
            </a:r>
            <a:r>
              <a:rPr lang="en-US" sz="2600" dirty="0"/>
              <a:t>, Scott R., Nishikawa, Tracy, Cromwell, Geoffrey, Boyce, Scott E., &amp; </a:t>
            </a:r>
            <a:r>
              <a:rPr lang="en-US" sz="2600" dirty="0" err="1"/>
              <a:t>Stanko</a:t>
            </a:r>
            <a:r>
              <a:rPr lang="en-US" sz="2600" dirty="0"/>
              <a:t>, Zachary P. (2018). </a:t>
            </a:r>
            <a:r>
              <a:rPr lang="en-US" sz="2600" i="1" dirty="0"/>
              <a:t>Santa Barbara and Foothill groundwater basins Geohydrology and optimal water resources management—Developed using density dependent solute transport and optimization models</a:t>
            </a:r>
            <a:r>
              <a:rPr lang="en-US" sz="2600" dirty="0"/>
              <a:t> (2018-5059). Retrieved from Reston, VA: http://pubs.er.usgs.gov/publication/sir20185059</a:t>
            </a:r>
            <a:endParaRPr lang="en-US" sz="2600" i="1" dirty="0" smtClean="0"/>
          </a:p>
        </p:txBody>
      </p:sp>
      <p:pic>
        <p:nvPicPr>
          <p:cNvPr id="69" name="Picture 6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194" y="316221"/>
            <a:ext cx="6071922" cy="3319319"/>
          </a:xfrm>
          <a:prstGeom prst="rect">
            <a:avLst/>
          </a:prstGeom>
        </p:spPr>
      </p:pic>
      <p:sp>
        <p:nvSpPr>
          <p:cNvPr id="2" name="TextBox 1"/>
          <p:cNvSpPr txBox="1"/>
          <p:nvPr/>
        </p:nvSpPr>
        <p:spPr bwMode="auto">
          <a:xfrm>
            <a:off x="19109267" y="33992824"/>
            <a:ext cx="12292202" cy="1552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74052" tIns="37023" rIns="74052" bIns="37023" rtlCol="0">
            <a:spAutoFit/>
          </a:bodyPr>
          <a:lstStyle/>
          <a:p>
            <a:pPr algn="just">
              <a:spcBef>
                <a:spcPct val="50000"/>
              </a:spcBef>
              <a:buFontTx/>
              <a:buNone/>
            </a:pPr>
            <a:r>
              <a:rPr lang="en-US" sz="3200" dirty="0"/>
              <a:t>The current research's next step is applying POD to the Santa Barbara groundwater basin. Then </a:t>
            </a:r>
            <a:r>
              <a:rPr lang="en-US" sz="3200" dirty="0" smtClean="0"/>
              <a:t>the POD model </a:t>
            </a:r>
            <a:r>
              <a:rPr lang="en-US" sz="3200" dirty="0"/>
              <a:t>will be coupled with an optimization algorithm to manage the seawater </a:t>
            </a:r>
            <a:r>
              <a:rPr lang="en-US" sz="3200" dirty="0" smtClean="0"/>
              <a:t>intrusion.</a:t>
            </a:r>
          </a:p>
        </p:txBody>
      </p:sp>
      <p:sp>
        <p:nvSpPr>
          <p:cNvPr id="51" name="TextBox 50"/>
          <p:cNvSpPr txBox="1"/>
          <p:nvPr/>
        </p:nvSpPr>
        <p:spPr bwMode="auto">
          <a:xfrm>
            <a:off x="19109267" y="32055240"/>
            <a:ext cx="12292202" cy="505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74052" tIns="37023" rIns="74052" bIns="37023" rtlCol="0">
            <a:spAutoFit/>
          </a:bodyPr>
          <a:lstStyle/>
          <a:p>
            <a:pPr>
              <a:spcBef>
                <a:spcPct val="50000"/>
              </a:spcBef>
            </a:pPr>
            <a:r>
              <a:rPr lang="da-DK" sz="2800" dirty="0"/>
              <a:t>Fig. </a:t>
            </a:r>
            <a:r>
              <a:rPr lang="da-DK" sz="2800" dirty="0" smtClean="0"/>
              <a:t>2. </a:t>
            </a:r>
            <a:r>
              <a:rPr lang="da-DK" sz="2800" dirty="0"/>
              <a:t>Henry </a:t>
            </a:r>
            <a:r>
              <a:rPr lang="da-DK" sz="2800" dirty="0" smtClean="0"/>
              <a:t>problem, a) Head and b) Concentration</a:t>
            </a:r>
            <a:endParaRPr lang="en-GB" sz="2800" dirty="0" smtClean="0"/>
          </a:p>
        </p:txBody>
      </p:sp>
      <p:pic>
        <p:nvPicPr>
          <p:cNvPr id="3" name="Picture 2"/>
          <p:cNvPicPr>
            <a:picLocks noChangeAspect="1"/>
          </p:cNvPicPr>
          <p:nvPr/>
        </p:nvPicPr>
        <p:blipFill>
          <a:blip r:embed="rId22"/>
          <a:stretch>
            <a:fillRect/>
          </a:stretch>
        </p:blipFill>
        <p:spPr>
          <a:xfrm>
            <a:off x="18939438" y="23798165"/>
            <a:ext cx="12578182" cy="4186540"/>
          </a:xfrm>
          <a:prstGeom prst="rect">
            <a:avLst/>
          </a:prstGeom>
        </p:spPr>
      </p:pic>
      <p:pic>
        <p:nvPicPr>
          <p:cNvPr id="5" name="Picture 4"/>
          <p:cNvPicPr>
            <a:picLocks noChangeAspect="1"/>
          </p:cNvPicPr>
          <p:nvPr/>
        </p:nvPicPr>
        <p:blipFill>
          <a:blip r:embed="rId23"/>
          <a:stretch>
            <a:fillRect/>
          </a:stretch>
        </p:blipFill>
        <p:spPr>
          <a:xfrm>
            <a:off x="18977843" y="27984310"/>
            <a:ext cx="12578182" cy="4186540"/>
          </a:xfrm>
          <a:prstGeom prst="rect">
            <a:avLst/>
          </a:prstGeom>
        </p:spPr>
      </p:pic>
      <p:sp>
        <p:nvSpPr>
          <p:cNvPr id="54" name="TextBox 53"/>
          <p:cNvSpPr txBox="1"/>
          <p:nvPr/>
        </p:nvSpPr>
        <p:spPr bwMode="auto">
          <a:xfrm>
            <a:off x="19626366" y="43260494"/>
            <a:ext cx="11070456" cy="505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74052" tIns="37023" rIns="74052" bIns="37023" rtlCol="0">
            <a:spAutoFit/>
          </a:bodyPr>
          <a:lstStyle/>
          <a:p>
            <a:pPr>
              <a:spcBef>
                <a:spcPct val="50000"/>
              </a:spcBef>
              <a:buFontTx/>
              <a:buNone/>
            </a:pPr>
            <a:r>
              <a:rPr lang="da-DK" sz="2800" dirty="0"/>
              <a:t>Fig. </a:t>
            </a:r>
            <a:r>
              <a:rPr lang="da-DK" sz="2800" dirty="0" smtClean="0"/>
              <a:t>3. Santa Barbara groundwater </a:t>
            </a:r>
            <a:r>
              <a:rPr lang="da-DK" sz="2800" dirty="0"/>
              <a:t>basin (</a:t>
            </a:r>
            <a:r>
              <a:rPr lang="da-DK" sz="2800" dirty="0" smtClean="0"/>
              <a:t>Paulinski et al., 2018)</a:t>
            </a:r>
            <a:endParaRPr lang="en-GB" sz="2800" dirty="0" smtClean="0"/>
          </a:p>
        </p:txBody>
      </p:sp>
      <p:sp>
        <p:nvSpPr>
          <p:cNvPr id="55" name="TextBox 54"/>
          <p:cNvSpPr txBox="1"/>
          <p:nvPr/>
        </p:nvSpPr>
        <p:spPr bwMode="auto">
          <a:xfrm>
            <a:off x="19228020" y="21647485"/>
            <a:ext cx="11942735" cy="23830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74052" tIns="37023" rIns="74052" bIns="37023" rtlCol="0">
            <a:spAutoFit/>
          </a:bodyPr>
          <a:lstStyle/>
          <a:p>
            <a:pPr algn="just">
              <a:spcBef>
                <a:spcPct val="50000"/>
              </a:spcBef>
              <a:buFontTx/>
              <a:buNone/>
            </a:pPr>
            <a:r>
              <a:rPr lang="en-US" sz="3000" dirty="0"/>
              <a:t>The POD Model has been validated by simulating conditions to the classic the Henry's problem </a:t>
            </a:r>
            <a:r>
              <a:rPr lang="en-US" sz="3000" dirty="0" smtClean="0"/>
              <a:t>(</a:t>
            </a:r>
            <a:r>
              <a:rPr lang="da-DK" sz="3000" dirty="0"/>
              <a:t>Croucher et al., 1995</a:t>
            </a:r>
            <a:r>
              <a:rPr lang="en-US" sz="3000" dirty="0" smtClean="0"/>
              <a:t>), </a:t>
            </a:r>
            <a:r>
              <a:rPr lang="en-US" sz="3000" dirty="0"/>
              <a:t>which is a steady-state solution for the "h" and "C" state variables. The validation in transient state is conducted by comparing the POD solution to the full scale SEAWAT </a:t>
            </a:r>
            <a:r>
              <a:rPr lang="en-US" sz="3000" dirty="0" smtClean="0"/>
              <a:t>output.</a:t>
            </a:r>
          </a:p>
        </p:txBody>
      </p:sp>
      <p:sp>
        <p:nvSpPr>
          <p:cNvPr id="56" name="TextBox 55"/>
          <p:cNvSpPr txBox="1"/>
          <p:nvPr/>
        </p:nvSpPr>
        <p:spPr bwMode="auto">
          <a:xfrm>
            <a:off x="19151210" y="23951785"/>
            <a:ext cx="614480" cy="505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74052" tIns="37023" rIns="74052" bIns="37023" rtlCol="0">
            <a:spAutoFit/>
          </a:bodyPr>
          <a:lstStyle/>
          <a:p>
            <a:pPr algn="l">
              <a:spcBef>
                <a:spcPct val="50000"/>
              </a:spcBef>
              <a:buFontTx/>
              <a:buNone/>
            </a:pPr>
            <a:r>
              <a:rPr lang="da-DK" sz="2800" dirty="0" smtClean="0"/>
              <a:t>a)</a:t>
            </a:r>
            <a:endParaRPr lang="en-GB" sz="2800" dirty="0" smtClean="0"/>
          </a:p>
        </p:txBody>
      </p:sp>
      <p:sp>
        <p:nvSpPr>
          <p:cNvPr id="57" name="TextBox 56"/>
          <p:cNvSpPr txBox="1"/>
          <p:nvPr/>
        </p:nvSpPr>
        <p:spPr bwMode="auto">
          <a:xfrm>
            <a:off x="19189615" y="28285159"/>
            <a:ext cx="614480" cy="505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74052" tIns="37023" rIns="74052" bIns="37023" rtlCol="0">
            <a:spAutoFit/>
          </a:bodyPr>
          <a:lstStyle/>
          <a:p>
            <a:pPr algn="l">
              <a:spcBef>
                <a:spcPct val="50000"/>
              </a:spcBef>
              <a:buFontTx/>
              <a:buNone/>
            </a:pPr>
            <a:r>
              <a:rPr lang="da-DK" sz="2800" dirty="0"/>
              <a:t>b</a:t>
            </a:r>
            <a:r>
              <a:rPr lang="da-DK" sz="2800" dirty="0" smtClean="0"/>
              <a:t>)</a:t>
            </a:r>
            <a:endParaRPr lang="en-GB" sz="2800" dirty="0" smtClean="0"/>
          </a:p>
        </p:txBody>
      </p:sp>
      <p:graphicFrame>
        <p:nvGraphicFramePr>
          <p:cNvPr id="7" name="Object 6"/>
          <p:cNvGraphicFramePr>
            <a:graphicFrameLocks noChangeAspect="1"/>
          </p:cNvGraphicFramePr>
          <p:nvPr>
            <p:extLst>
              <p:ext uri="{D42A27DB-BD31-4B8C-83A1-F6EECF244321}">
                <p14:modId xmlns:p14="http://schemas.microsoft.com/office/powerpoint/2010/main" val="1678354569"/>
              </p:ext>
            </p:extLst>
          </p:nvPr>
        </p:nvGraphicFramePr>
        <p:xfrm>
          <a:off x="5558362" y="44102596"/>
          <a:ext cx="10399513" cy="2099119"/>
        </p:xfrm>
        <a:graphic>
          <a:graphicData uri="http://schemas.openxmlformats.org/presentationml/2006/ole">
            <mc:AlternateContent xmlns:mc="http://schemas.openxmlformats.org/markup-compatibility/2006">
              <mc:Choice xmlns:v="urn:schemas-microsoft-com:vml" Requires="v">
                <p:oleObj spid="_x0000_s1285" name="Equation" r:id="rId24" imgW="4025880" imgH="812520" progId="Equation.DSMT4">
                  <p:embed/>
                </p:oleObj>
              </mc:Choice>
              <mc:Fallback>
                <p:oleObj name="Equation" r:id="rId24" imgW="4025880" imgH="812520" progId="Equation.DSMT4">
                  <p:embed/>
                  <p:pic>
                    <p:nvPicPr>
                      <p:cNvPr id="0" name=""/>
                      <p:cNvPicPr/>
                      <p:nvPr/>
                    </p:nvPicPr>
                    <p:blipFill>
                      <a:blip r:embed="rId25"/>
                      <a:stretch>
                        <a:fillRect/>
                      </a:stretch>
                    </p:blipFill>
                    <p:spPr>
                      <a:xfrm>
                        <a:off x="5558362" y="44102596"/>
                        <a:ext cx="10399513" cy="2099119"/>
                      </a:xfrm>
                      <a:prstGeom prst="rect">
                        <a:avLst/>
                      </a:prstGeom>
                    </p:spPr>
                  </p:pic>
                </p:oleObj>
              </mc:Fallback>
            </mc:AlternateContent>
          </a:graphicData>
        </a:graphic>
      </p:graphicFrame>
      <p:sp>
        <p:nvSpPr>
          <p:cNvPr id="53" name="TextBox 52"/>
          <p:cNvSpPr txBox="1"/>
          <p:nvPr/>
        </p:nvSpPr>
        <p:spPr bwMode="auto">
          <a:xfrm>
            <a:off x="17000530" y="35352413"/>
            <a:ext cx="1212269" cy="106622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74052" tIns="37023" rIns="74052" bIns="37023" rtlCol="0">
            <a:spAutoFit/>
          </a:bodyPr>
          <a:lstStyle/>
          <a:p>
            <a:pPr>
              <a:spcBef>
                <a:spcPct val="50000"/>
              </a:spcBef>
              <a:buFontTx/>
              <a:buNone/>
            </a:pPr>
            <a:r>
              <a:rPr lang="en-US" sz="2800" dirty="0" smtClean="0"/>
              <a:t>(2)</a:t>
            </a:r>
          </a:p>
          <a:p>
            <a:pPr>
              <a:spcBef>
                <a:spcPct val="50000"/>
              </a:spcBef>
              <a:buFontTx/>
              <a:buNone/>
            </a:pPr>
            <a:endParaRPr lang="en-US" sz="2800" dirty="0"/>
          </a:p>
          <a:p>
            <a:pPr>
              <a:spcBef>
                <a:spcPct val="50000"/>
              </a:spcBef>
              <a:buFontTx/>
              <a:buNone/>
            </a:pPr>
            <a:r>
              <a:rPr lang="en-US" sz="2800" dirty="0" smtClean="0"/>
              <a:t>(3)</a:t>
            </a:r>
          </a:p>
          <a:p>
            <a:pPr>
              <a:spcBef>
                <a:spcPct val="50000"/>
              </a:spcBef>
              <a:buFontTx/>
              <a:buNone/>
            </a:pPr>
            <a:endParaRPr lang="en-US" sz="2800" dirty="0"/>
          </a:p>
          <a:p>
            <a:pPr>
              <a:spcBef>
                <a:spcPct val="50000"/>
              </a:spcBef>
              <a:buFontTx/>
              <a:buNone/>
            </a:pPr>
            <a:r>
              <a:rPr lang="en-US" sz="2800" dirty="0" smtClean="0"/>
              <a:t>(4)</a:t>
            </a:r>
          </a:p>
          <a:p>
            <a:pPr>
              <a:spcBef>
                <a:spcPct val="50000"/>
              </a:spcBef>
              <a:buFontTx/>
              <a:buNone/>
            </a:pPr>
            <a:endParaRPr lang="en-US" sz="2800" dirty="0" smtClean="0"/>
          </a:p>
          <a:p>
            <a:pPr>
              <a:spcBef>
                <a:spcPct val="50000"/>
              </a:spcBef>
              <a:buFontTx/>
              <a:buNone/>
            </a:pPr>
            <a:endParaRPr lang="en-US" sz="2800" dirty="0"/>
          </a:p>
          <a:p>
            <a:pPr>
              <a:spcBef>
                <a:spcPct val="50000"/>
              </a:spcBef>
              <a:buFontTx/>
              <a:buNone/>
            </a:pPr>
            <a:r>
              <a:rPr lang="en-US" sz="2800" dirty="0" smtClean="0"/>
              <a:t>(5)</a:t>
            </a:r>
          </a:p>
          <a:p>
            <a:pPr>
              <a:spcBef>
                <a:spcPct val="50000"/>
              </a:spcBef>
              <a:buFontTx/>
              <a:buNone/>
            </a:pPr>
            <a:endParaRPr lang="en-US" sz="2000" dirty="0" smtClean="0"/>
          </a:p>
          <a:p>
            <a:pPr>
              <a:spcBef>
                <a:spcPct val="50000"/>
              </a:spcBef>
              <a:buFontTx/>
              <a:buNone/>
            </a:pPr>
            <a:r>
              <a:rPr lang="en-US" sz="2800" dirty="0" smtClean="0"/>
              <a:t>(6)</a:t>
            </a:r>
          </a:p>
          <a:p>
            <a:pPr>
              <a:spcBef>
                <a:spcPct val="50000"/>
              </a:spcBef>
              <a:buFontTx/>
              <a:buNone/>
            </a:pPr>
            <a:endParaRPr lang="en-US" sz="2800" dirty="0"/>
          </a:p>
          <a:p>
            <a:pPr>
              <a:spcBef>
                <a:spcPct val="50000"/>
              </a:spcBef>
              <a:buFontTx/>
              <a:buNone/>
            </a:pPr>
            <a:endParaRPr lang="en-US" sz="2800" dirty="0" smtClean="0"/>
          </a:p>
          <a:p>
            <a:pPr>
              <a:spcBef>
                <a:spcPct val="50000"/>
              </a:spcBef>
              <a:buFontTx/>
              <a:buNone/>
            </a:pPr>
            <a:endParaRPr lang="en-US" sz="2800" dirty="0" smtClean="0"/>
          </a:p>
          <a:p>
            <a:pPr>
              <a:spcBef>
                <a:spcPct val="50000"/>
              </a:spcBef>
              <a:buFontTx/>
              <a:buNone/>
            </a:pPr>
            <a:endParaRPr lang="en-US" sz="2800" dirty="0"/>
          </a:p>
          <a:p>
            <a:pPr>
              <a:spcBef>
                <a:spcPct val="50000"/>
              </a:spcBef>
              <a:buFontTx/>
              <a:buNone/>
            </a:pPr>
            <a:r>
              <a:rPr lang="en-US" sz="2800" dirty="0" smtClean="0"/>
              <a:t>(7)</a:t>
            </a:r>
          </a:p>
          <a:p>
            <a:pPr>
              <a:spcBef>
                <a:spcPct val="50000"/>
              </a:spcBef>
              <a:buFontTx/>
              <a:buNone/>
            </a:pPr>
            <a:endParaRPr lang="en-US" sz="2400" dirty="0"/>
          </a:p>
          <a:p>
            <a:pPr>
              <a:spcBef>
                <a:spcPct val="50000"/>
              </a:spcBef>
              <a:buFontTx/>
              <a:buNone/>
            </a:pPr>
            <a:r>
              <a:rPr lang="en-US" sz="2800" dirty="0" smtClean="0"/>
              <a:t>(8)</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2198688" rtl="0" eaLnBrk="1" fontAlgn="base" latinLnBrk="0" hangingPunct="1">
          <a:lnSpc>
            <a:spcPct val="100000"/>
          </a:lnSpc>
          <a:spcBef>
            <a:spcPct val="0"/>
          </a:spcBef>
          <a:spcAft>
            <a:spcPct val="0"/>
          </a:spcAft>
          <a:buClrTx/>
          <a:buSzTx/>
          <a:buFontTx/>
          <a:buNone/>
          <a:tabLst/>
          <a:defRPr kumimoji="0" lang="en-US" sz="45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2198688" rtl="0" eaLnBrk="1" fontAlgn="base" latinLnBrk="0" hangingPunct="1">
          <a:lnSpc>
            <a:spcPct val="100000"/>
          </a:lnSpc>
          <a:spcBef>
            <a:spcPct val="0"/>
          </a:spcBef>
          <a:spcAft>
            <a:spcPct val="0"/>
          </a:spcAft>
          <a:buClrTx/>
          <a:buSzTx/>
          <a:buFontTx/>
          <a:buNone/>
          <a:tabLst/>
          <a:defRPr kumimoji="0" lang="en-US" sz="4500" b="0" i="0" u="none" strike="noStrike" cap="none" normalizeH="0" baseline="0" smtClean="0">
            <a:ln>
              <a:noFill/>
            </a:ln>
            <a:solidFill>
              <a:schemeClr val="tx1"/>
            </a:solidFill>
            <a:effectLst/>
            <a:latin typeface="Arial" charset="0"/>
            <a:ea typeface="ＭＳ Ｐゴシック" pitchFamily="50" charset="-128"/>
          </a:defRPr>
        </a:defPPr>
      </a:lstStyle>
    </a:lnDef>
    <a:txDef>
      <a:spPr bwMode="auto">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a:spPr>
      <a:bodyPr lIns="74052" tIns="37023" rIns="74052" bIns="37023">
        <a:spAutoFit/>
      </a:bodyPr>
      <a:lstStyle>
        <a:defPPr>
          <a:spcBef>
            <a:spcPct val="50000"/>
          </a:spcBef>
          <a:buFontTx/>
          <a:buNone/>
          <a:defRPr sz="4000" b="1" u="sng"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45737</TotalTime>
  <Words>1069</Words>
  <Application>Microsoft Office PowerPoint</Application>
  <PresentationFormat>Custom</PresentationFormat>
  <Paragraphs>69</Paragraphs>
  <Slides>1</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7" baseType="lpstr">
      <vt:lpstr>ＭＳ Ｐゴシック</vt:lpstr>
      <vt:lpstr>Arial</vt:lpstr>
      <vt:lpstr>Helvetica</vt:lpstr>
      <vt:lpstr>Times New Roman</vt:lpstr>
      <vt:lpstr>Default Design</vt:lpstr>
      <vt:lpstr>Equation</vt:lpstr>
      <vt:lpstr>PowerPoint Presentation</vt:lpstr>
    </vt:vector>
  </TitlesOfParts>
  <Company>Colorado School of Mines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AGU 2011</dc:title>
  <dc:creator>Luca Trevisan</dc:creator>
  <cp:lastModifiedBy>ci1mgz</cp:lastModifiedBy>
  <cp:revision>1242</cp:revision>
  <cp:lastPrinted>2011-12-01T06:06:14Z</cp:lastPrinted>
  <dcterms:created xsi:type="dcterms:W3CDTF">2011-06-03T15:05:57Z</dcterms:created>
  <dcterms:modified xsi:type="dcterms:W3CDTF">2022-11-07T10:25:50Z</dcterms:modified>
</cp:coreProperties>
</file>